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58" r:id="rId3"/>
    <p:sldId id="259" r:id="rId4"/>
    <p:sldId id="260" r:id="rId5"/>
    <p:sldId id="261" r:id="rId6"/>
    <p:sldId id="262" r:id="rId7"/>
    <p:sldId id="263" r:id="rId8"/>
    <p:sldId id="264" r:id="rId9"/>
    <p:sldId id="265" r:id="rId10"/>
    <p:sldId id="266" r:id="rId11"/>
    <p:sldId id="267" r:id="rId12"/>
    <p:sldId id="288" r:id="rId13"/>
    <p:sldId id="268" r:id="rId14"/>
    <p:sldId id="269" r:id="rId15"/>
    <p:sldId id="270" r:id="rId16"/>
    <p:sldId id="271" r:id="rId17"/>
    <p:sldId id="272" r:id="rId18"/>
    <p:sldId id="273" r:id="rId19"/>
    <p:sldId id="286" r:id="rId20"/>
    <p:sldId id="274" r:id="rId21"/>
    <p:sldId id="275" r:id="rId22"/>
    <p:sldId id="276" r:id="rId23"/>
    <p:sldId id="289" r:id="rId24"/>
    <p:sldId id="277" r:id="rId25"/>
    <p:sldId id="278" r:id="rId26"/>
    <p:sldId id="287" r:id="rId27"/>
    <p:sldId id="279" r:id="rId28"/>
    <p:sldId id="280" r:id="rId29"/>
    <p:sldId id="290" r:id="rId30"/>
    <p:sldId id="281" r:id="rId31"/>
    <p:sldId id="282" r:id="rId32"/>
    <p:sldId id="292" r:id="rId33"/>
    <p:sldId id="291" r:id="rId34"/>
    <p:sldId id="293" r:id="rId35"/>
    <p:sldId id="294" r:id="rId36"/>
    <p:sldId id="285" r:id="rId3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C4"/>
    <a:srgbClr val="FFCC00"/>
    <a:srgbClr val="FFF7D5"/>
    <a:srgbClr val="FEF7C2"/>
    <a:srgbClr val="EDE1EF"/>
    <a:srgbClr val="E7E2EE"/>
    <a:srgbClr val="270A70"/>
    <a:srgbClr val="300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8" autoAdjust="0"/>
    <p:restoredTop sz="87910" autoAdjust="0"/>
  </p:normalViewPr>
  <p:slideViewPr>
    <p:cSldViewPr>
      <p:cViewPr varScale="1">
        <p:scale>
          <a:sx n="80" d="100"/>
          <a:sy n="80" d="100"/>
        </p:scale>
        <p:origin x="1110" y="45"/>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notesViewPr>
    <p:cSldViewPr>
      <p:cViewPr varScale="1">
        <p:scale>
          <a:sx n="56" d="100"/>
          <a:sy n="56" d="100"/>
        </p:scale>
        <p:origin x="-28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F452F8-D8D2-4B6C-96AC-23C815309C6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1C76345F-48FD-4D71-AB72-9635E06B990E}"/>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A05ADDED-C0A3-4469-A595-B291D5398B4A}" type="datetimeFigureOut">
              <a:rPr lang="en-US"/>
              <a:pPr>
                <a:defRPr/>
              </a:pPr>
              <a:t>8/28/2018</a:t>
            </a:fld>
            <a:endParaRPr lang="en-US"/>
          </a:p>
        </p:txBody>
      </p:sp>
      <p:sp>
        <p:nvSpPr>
          <p:cNvPr id="4" name="Footer Placeholder 3">
            <a:extLst>
              <a:ext uri="{FF2B5EF4-FFF2-40B4-BE49-F238E27FC236}">
                <a16:creationId xmlns:a16="http://schemas.microsoft.com/office/drawing/2014/main" id="{9A0C1041-92D9-48B7-931D-ABFAF2B7A39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CC949B1C-2520-4366-A440-301C91E5DA8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702E689-13D8-4BA1-977A-62A517235BD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83D669-1B54-4F22-A073-805121D104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FAAEFAEA-9CB5-4054-BCBB-9D499D454D9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A85BE812-39E5-4C7A-97D3-EC5D2F0802AB}" type="datetimeFigureOut">
              <a:rPr lang="en-US"/>
              <a:pPr>
                <a:defRPr/>
              </a:pPr>
              <a:t>8/28/2018</a:t>
            </a:fld>
            <a:endParaRPr lang="en-US"/>
          </a:p>
        </p:txBody>
      </p:sp>
      <p:sp>
        <p:nvSpPr>
          <p:cNvPr id="4" name="Slide Image Placeholder 3">
            <a:extLst>
              <a:ext uri="{FF2B5EF4-FFF2-40B4-BE49-F238E27FC236}">
                <a16:creationId xmlns:a16="http://schemas.microsoft.com/office/drawing/2014/main" id="{BA5118DA-271C-412D-9FC8-5E5A72D0611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2226558-E960-4FF9-BB13-8F6CCFF963E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600BE56E-9736-45F8-B290-8B3DE37CA75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A7BDA839-8DE3-4D48-AE49-FAFF4F8E7D2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0DCDC25E-8868-4D45-B22D-9F98F3F8276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Disk drive</a:t>
            </a:r>
            <a:r>
              <a:rPr lang="en-US" altLang="en-US" dirty="0"/>
              <a:t>: magnetically encodes data onto a spinning circular disk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Solid state drive</a:t>
            </a:r>
            <a:r>
              <a:rPr lang="en-US" altLang="en-US" dirty="0"/>
              <a:t>: faster than disk drive, no moving parts, stores data in solid state memory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Flash memory</a:t>
            </a:r>
            <a:r>
              <a:rPr lang="en-US" altLang="en-US" dirty="0"/>
              <a:t>: portable, no physical disk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b="1" dirty="0"/>
              <a:t>Optical devices</a:t>
            </a:r>
            <a:r>
              <a:rPr lang="en-US" altLang="en-US" dirty="0"/>
              <a:t>: data encoded optically</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6</a:t>
            </a:fld>
            <a:endParaRPr lang="en-US"/>
          </a:p>
        </p:txBody>
      </p:sp>
    </p:spTree>
    <p:extLst>
      <p:ext uri="{BB962C8B-B14F-4D97-AF65-F5344CB8AC3E}">
        <p14:creationId xmlns:p14="http://schemas.microsoft.com/office/powerpoint/2010/main" val="206455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a modern, high-level programming language that we will use in this book. In Python you would display the message Hello world with the following instruction:</a:t>
            </a:r>
          </a:p>
          <a:p>
            <a:r>
              <a:rPr lang="en-US" dirty="0"/>
              <a:t>print('Hello world')</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21</a:t>
            </a:fld>
            <a:endParaRPr lang="en-US"/>
          </a:p>
        </p:txBody>
      </p:sp>
    </p:spTree>
    <p:extLst>
      <p:ext uri="{BB962C8B-B14F-4D97-AF65-F5344CB8AC3E}">
        <p14:creationId xmlns:p14="http://schemas.microsoft.com/office/powerpoint/2010/main" val="2876884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key words and operators, each language also has its own syntax, which is a set of rules that must be strictly followed when writing a program. The syntax rules dictate how key words, operators, and various punctuation characters must be used in a program. When you are learning a programming language, you must learn the syntax rules for that particular language. Human languages also have syntax rules. Do you remember when you took your first English class, and you learned all those rules about commas, apostrophes, capitalization, and so forth? You were learning the syntax of the English language.</a:t>
            </a:r>
          </a:p>
          <a:p>
            <a:endParaRPr lang="en-US" dirty="0"/>
          </a:p>
          <a:p>
            <a:r>
              <a:rPr lang="en-US" dirty="0"/>
              <a:t>A programming statement can consist of key words, operators, punctuation, and other allowable programming elements, arranged in the proper sequence to perform an operation.</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22</a:t>
            </a:fld>
            <a:endParaRPr lang="en-US"/>
          </a:p>
        </p:txBody>
      </p:sp>
    </p:spTree>
    <p:extLst>
      <p:ext uri="{BB962C8B-B14F-4D97-AF65-F5344CB8AC3E}">
        <p14:creationId xmlns:p14="http://schemas.microsoft.com/office/powerpoint/2010/main" val="686588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interactive mode, the interpreter waits for you to type Python statements on the keyboard. Once you type a statement, the interpreter executes it and then waits for you to type another statement. In script mode, the interpreter reads the contents of a file that contains Python statements. Such a file is known as a Python program or a Python script. The interpreter executes each statement in the Python program as it reads it.</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27</a:t>
            </a:fld>
            <a:endParaRPr lang="en-US"/>
          </a:p>
        </p:txBody>
      </p:sp>
    </p:spTree>
    <p:extLst>
      <p:ext uri="{BB962C8B-B14F-4D97-AF65-F5344CB8AC3E}">
        <p14:creationId xmlns:p14="http://schemas.microsoft.com/office/powerpoint/2010/main" val="384672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for testing code, but statements entered are not saved</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28</a:t>
            </a:fld>
            <a:endParaRPr lang="en-US"/>
          </a:p>
        </p:txBody>
      </p:sp>
    </p:spTree>
    <p:extLst>
      <p:ext uri="{BB962C8B-B14F-4D97-AF65-F5344CB8AC3E}">
        <p14:creationId xmlns:p14="http://schemas.microsoft.com/office/powerpoint/2010/main" val="281542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the program, you would go to the directory in which the file is saved and type the following command at the operating system command line:</a:t>
            </a:r>
          </a:p>
          <a:p>
            <a:r>
              <a:rPr lang="en-US" dirty="0"/>
              <a:t>python test.py</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30</a:t>
            </a:fld>
            <a:endParaRPr lang="en-US"/>
          </a:p>
        </p:txBody>
      </p:sp>
    </p:spTree>
    <p:extLst>
      <p:ext uri="{BB962C8B-B14F-4D97-AF65-F5344CB8AC3E}">
        <p14:creationId xmlns:p14="http://schemas.microsoft.com/office/powerpoint/2010/main" val="320821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Disk drives can be considered input devices because they load programs into the main memory</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7</a:t>
            </a:fld>
            <a:endParaRPr lang="en-US"/>
          </a:p>
        </p:txBody>
      </p:sp>
    </p:spTree>
    <p:extLst>
      <p:ext uri="{BB962C8B-B14F-4D97-AF65-F5344CB8AC3E}">
        <p14:creationId xmlns:p14="http://schemas.microsoft.com/office/powerpoint/2010/main" val="12032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Disk drives and USB drives can be considered output devices because data is sent to them to be saved</a:t>
            </a:r>
            <a:endParaRPr lang="he-IL" altLang="en-US" dirty="0"/>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8</a:t>
            </a:fld>
            <a:endParaRPr lang="en-US"/>
          </a:p>
        </p:txBody>
      </p:sp>
    </p:spTree>
    <p:extLst>
      <p:ext uri="{BB962C8B-B14F-4D97-AF65-F5344CB8AC3E}">
        <p14:creationId xmlns:p14="http://schemas.microsoft.com/office/powerpoint/2010/main" val="358546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utility programs are virus scanners, file compression programs, and data backup programs.</a:t>
            </a:r>
          </a:p>
          <a:p>
            <a:r>
              <a:rPr lang="en-US" dirty="0"/>
              <a:t>Assemblers, compilers, and interpreters are examples of programs that fall into software development tools.</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10</a:t>
            </a:fld>
            <a:endParaRPr lang="en-US"/>
          </a:p>
        </p:txBody>
      </p:sp>
    </p:spTree>
    <p:extLst>
      <p:ext uri="{BB962C8B-B14F-4D97-AF65-F5344CB8AC3E}">
        <p14:creationId xmlns:p14="http://schemas.microsoft.com/office/powerpoint/2010/main" val="222747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scientists think of a positive charge as a switch in the on position, and a negative charge as a switch in the off position.</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11</a:t>
            </a:fld>
            <a:endParaRPr lang="en-US"/>
          </a:p>
        </p:txBody>
      </p:sp>
    </p:spTree>
    <p:extLst>
      <p:ext uri="{BB962C8B-B14F-4D97-AF65-F5344CB8AC3E}">
        <p14:creationId xmlns:p14="http://schemas.microsoft.com/office/powerpoint/2010/main" val="124325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an example in class, and give in-class exercise: (1) Convert a binary number to decimal and (2) Convert a decimal number to binary.</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13</a:t>
            </a:fld>
            <a:endParaRPr lang="en-US"/>
          </a:p>
        </p:txBody>
      </p:sp>
    </p:spTree>
    <p:extLst>
      <p:ext uri="{BB962C8B-B14F-4D97-AF65-F5344CB8AC3E}">
        <p14:creationId xmlns:p14="http://schemas.microsoft.com/office/powerpoint/2010/main" val="170167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ASCII character set was developed in the early 1960s but since it is limited, the Unicode character set was developed in the early 1990s.</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14</a:t>
            </a:fld>
            <a:endParaRPr lang="en-US"/>
          </a:p>
        </p:txBody>
      </p:sp>
    </p:spTree>
    <p:extLst>
      <p:ext uri="{BB962C8B-B14F-4D97-AF65-F5344CB8AC3E}">
        <p14:creationId xmlns:p14="http://schemas.microsoft.com/office/powerpoint/2010/main" val="220352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Fetch</a:t>
            </a:r>
            <a:r>
              <a:rPr lang="en-US" dirty="0"/>
              <a:t>. A program is a long sequence of machine language instructions. The first step of the cycle is to fetch, or read, the next instruction from memory into the CPU.</a:t>
            </a:r>
          </a:p>
          <a:p>
            <a:endParaRPr lang="en-US" dirty="0"/>
          </a:p>
          <a:p>
            <a:r>
              <a:rPr lang="en-US" b="1" dirty="0"/>
              <a:t>Decode</a:t>
            </a:r>
            <a:r>
              <a:rPr lang="en-US" dirty="0"/>
              <a:t>. A machine language instruction is a binary number that represents a command that tells the CPU to perform an operation. In this step, the CPU decodes the instruction that was just fetched from memory, to determine which operation it should perform.</a:t>
            </a:r>
          </a:p>
          <a:p>
            <a:endParaRPr lang="en-US" dirty="0"/>
          </a:p>
          <a:p>
            <a:r>
              <a:rPr lang="en-US" b="1" dirty="0"/>
              <a:t>Execute</a:t>
            </a:r>
            <a:r>
              <a:rPr lang="en-US" dirty="0"/>
              <a:t>. The last step in the cycle is to execute, or perform, the operation.</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19</a:t>
            </a:fld>
            <a:endParaRPr lang="en-US"/>
          </a:p>
        </p:txBody>
      </p:sp>
    </p:spTree>
    <p:extLst>
      <p:ext uri="{BB962C8B-B14F-4D97-AF65-F5344CB8AC3E}">
        <p14:creationId xmlns:p14="http://schemas.microsoft.com/office/powerpoint/2010/main" val="48785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in machine language would also be very difficult, because putting a 0 or a 1 in the wrong place will cause an error. For this reason, assembly language was created in the early days of computing as an alternative to machine language. In assembly language, the mnemonic </a:t>
            </a:r>
            <a:r>
              <a:rPr lang="en-US" b="1" dirty="0"/>
              <a:t>add</a:t>
            </a:r>
            <a:r>
              <a:rPr lang="en-US" dirty="0"/>
              <a:t> typically means to add numbers, </a:t>
            </a:r>
            <a:r>
              <a:rPr lang="en-US" b="1" dirty="0" err="1"/>
              <a:t>mul</a:t>
            </a:r>
            <a:r>
              <a:rPr lang="en-US" dirty="0"/>
              <a:t> typically means to multiply numbers, and </a:t>
            </a:r>
            <a:r>
              <a:rPr lang="en-US" b="1" dirty="0"/>
              <a:t>mov</a:t>
            </a:r>
            <a:r>
              <a:rPr lang="en-US" dirty="0"/>
              <a:t> typically means to move a value to a location in memory. When a programmer uses assembly language to write a program, he or she can write short mnemonics instead of binary numbers.</a:t>
            </a:r>
          </a:p>
        </p:txBody>
      </p:sp>
      <p:sp>
        <p:nvSpPr>
          <p:cNvPr id="4" name="Slide Number Placeholder 3"/>
          <p:cNvSpPr>
            <a:spLocks noGrp="1"/>
          </p:cNvSpPr>
          <p:nvPr>
            <p:ph type="sldNum" sz="quarter" idx="10"/>
          </p:nvPr>
        </p:nvSpPr>
        <p:spPr/>
        <p:txBody>
          <a:bodyPr/>
          <a:lstStyle/>
          <a:p>
            <a:pPr>
              <a:defRPr/>
            </a:pPr>
            <a:fld id="{0DCDC25E-8868-4D45-B22D-9F98F3F82767}" type="slidenum">
              <a:rPr lang="en-US" smtClean="0"/>
              <a:pPr>
                <a:defRPr/>
              </a:pPr>
              <a:t>20</a:t>
            </a:fld>
            <a:endParaRPr lang="en-US"/>
          </a:p>
        </p:txBody>
      </p:sp>
    </p:spTree>
    <p:extLst>
      <p:ext uri="{BB962C8B-B14F-4D97-AF65-F5344CB8AC3E}">
        <p14:creationId xmlns:p14="http://schemas.microsoft.com/office/powerpoint/2010/main" val="4286858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ext Box 11">
            <a:extLst>
              <a:ext uri="{FF2B5EF4-FFF2-40B4-BE49-F238E27FC236}">
                <a16:creationId xmlns:a16="http://schemas.microsoft.com/office/drawing/2014/main" id="{C893D6C3-725C-46E1-9088-B1757913E5DC}"/>
              </a:ext>
            </a:extLst>
          </p:cNvPr>
          <p:cNvSpPr txBox="1">
            <a:spLocks noChangeArrowheads="1"/>
          </p:cNvSpPr>
          <p:nvPr userDrawn="1"/>
        </p:nvSpPr>
        <p:spPr bwMode="auto">
          <a:xfrm>
            <a:off x="381000" y="1219200"/>
            <a:ext cx="838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defRPr/>
            </a:pPr>
            <a:r>
              <a:rPr lang="en-US" altLang="en-US" sz="3600" b="1" dirty="0">
                <a:solidFill>
                  <a:srgbClr val="007DC4"/>
                </a:solidFill>
                <a:latin typeface="Tw Cen MT" pitchFamily="34" charset="0"/>
              </a:rPr>
              <a:t>BIFX 502 Foundations in Computer </a:t>
            </a:r>
            <a:r>
              <a:rPr lang="en-US" altLang="en-US" sz="3200" b="1" dirty="0">
                <a:solidFill>
                  <a:srgbClr val="007DC4"/>
                </a:solidFill>
                <a:latin typeface="Tw Cen MT" pitchFamily="34" charset="0"/>
              </a:rPr>
              <a:t>Science</a:t>
            </a:r>
          </a:p>
        </p:txBody>
      </p:sp>
      <p:sp>
        <p:nvSpPr>
          <p:cNvPr id="3" name="Text Box 13">
            <a:extLst>
              <a:ext uri="{FF2B5EF4-FFF2-40B4-BE49-F238E27FC236}">
                <a16:creationId xmlns:a16="http://schemas.microsoft.com/office/drawing/2014/main" id="{36783651-A417-44FF-A8C0-F4A1B186BBC7}"/>
              </a:ext>
            </a:extLst>
          </p:cNvPr>
          <p:cNvSpPr txBox="1">
            <a:spLocks noChangeArrowheads="1"/>
          </p:cNvSpPr>
          <p:nvPr userDrawn="1"/>
        </p:nvSpPr>
        <p:spPr bwMode="auto">
          <a:xfrm>
            <a:off x="419100" y="2819400"/>
            <a:ext cx="8305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defRPr/>
            </a:pPr>
            <a:r>
              <a:rPr lang="en-US" altLang="en-US" sz="3200" b="1" dirty="0">
                <a:latin typeface="Tw Cen MT" pitchFamily="34" charset="0"/>
              </a:rPr>
              <a:t>Chapter 1:  Introduction to Computers and Programming</a:t>
            </a:r>
          </a:p>
        </p:txBody>
      </p:sp>
      <p:sp>
        <p:nvSpPr>
          <p:cNvPr id="5" name="Text Box 13">
            <a:extLst>
              <a:ext uri="{FF2B5EF4-FFF2-40B4-BE49-F238E27FC236}">
                <a16:creationId xmlns:a16="http://schemas.microsoft.com/office/drawing/2014/main" id="{9D5E97E8-4A11-437E-AC3B-EFFBCBFB639E}"/>
              </a:ext>
            </a:extLst>
          </p:cNvPr>
          <p:cNvSpPr txBox="1">
            <a:spLocks noChangeArrowheads="1"/>
          </p:cNvSpPr>
          <p:nvPr userDrawn="1"/>
        </p:nvSpPr>
        <p:spPr bwMode="auto">
          <a:xfrm>
            <a:off x="419100" y="4850487"/>
            <a:ext cx="8305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defRPr/>
            </a:pPr>
            <a:r>
              <a:rPr lang="en-US" altLang="en-US" sz="2400" b="0" baseline="0" dirty="0">
                <a:latin typeface="Tw Cen MT" pitchFamily="34" charset="0"/>
              </a:rPr>
              <a:t>Dr. Jim</a:t>
            </a:r>
          </a:p>
          <a:p>
            <a:pPr algn="ctr" eaLnBrk="1" hangingPunct="1">
              <a:spcBef>
                <a:spcPct val="50000"/>
              </a:spcBef>
              <a:defRPr/>
            </a:pPr>
            <a:r>
              <a:rPr lang="en-US" altLang="en-US" sz="2400" b="0" baseline="0" dirty="0">
                <a:latin typeface="Tw Cen MT" pitchFamily="34" charset="0"/>
              </a:rPr>
              <a:t>Hood College</a:t>
            </a:r>
          </a:p>
        </p:txBody>
      </p:sp>
    </p:spTree>
    <p:extLst>
      <p:ext uri="{BB962C8B-B14F-4D97-AF65-F5344CB8AC3E}">
        <p14:creationId xmlns:p14="http://schemas.microsoft.com/office/powerpoint/2010/main" val="169154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9">
            <a:extLst>
              <a:ext uri="{FF2B5EF4-FFF2-40B4-BE49-F238E27FC236}">
                <a16:creationId xmlns:a16="http://schemas.microsoft.com/office/drawing/2014/main" id="{FDA19E85-62FA-4E15-B92A-47C6348B8A5A}"/>
              </a:ext>
            </a:extLst>
          </p:cNvPr>
          <p:cNvSpPr>
            <a:spLocks noGrp="1" noChangeArrowheads="1"/>
          </p:cNvSpPr>
          <p:nvPr>
            <p:ph type="sldNum" sz="quarter" idx="10"/>
          </p:nvPr>
        </p:nvSpPr>
        <p:spPr>
          <a:ln/>
        </p:spPr>
        <p:txBody>
          <a:bodyPr/>
          <a:lstStyle>
            <a:lvl1pPr>
              <a:defRPr/>
            </a:lvl1pPr>
          </a:lstStyle>
          <a:p>
            <a:pPr>
              <a:defRPr/>
            </a:pPr>
            <a:fld id="{915F83A6-B916-40C9-9969-FFD88E82FC54}" type="slidenum">
              <a:rPr lang="en-US" altLang="en-US"/>
              <a:pPr>
                <a:defRPr/>
              </a:pPr>
              <a:t>‹#›</a:t>
            </a:fld>
            <a:endParaRPr lang="en-US" altLang="en-US"/>
          </a:p>
        </p:txBody>
      </p:sp>
    </p:spTree>
    <p:extLst>
      <p:ext uri="{BB962C8B-B14F-4D97-AF65-F5344CB8AC3E}">
        <p14:creationId xmlns:p14="http://schemas.microsoft.com/office/powerpoint/2010/main" val="297092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21363"/>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457200" y="304800"/>
            <a:ext cx="60198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9">
            <a:extLst>
              <a:ext uri="{FF2B5EF4-FFF2-40B4-BE49-F238E27FC236}">
                <a16:creationId xmlns:a16="http://schemas.microsoft.com/office/drawing/2014/main" id="{0A950CF1-D15D-4896-98CD-2DE7B7B0C017}"/>
              </a:ext>
            </a:extLst>
          </p:cNvPr>
          <p:cNvSpPr>
            <a:spLocks noGrp="1" noChangeArrowheads="1"/>
          </p:cNvSpPr>
          <p:nvPr>
            <p:ph type="sldNum" sz="quarter" idx="10"/>
          </p:nvPr>
        </p:nvSpPr>
        <p:spPr>
          <a:ln/>
        </p:spPr>
        <p:txBody>
          <a:bodyPr/>
          <a:lstStyle>
            <a:lvl1pPr>
              <a:defRPr/>
            </a:lvl1pPr>
          </a:lstStyle>
          <a:p>
            <a:pPr>
              <a:defRPr/>
            </a:pPr>
            <a:fld id="{A79CBF19-1349-4A7A-8A49-1EF9A87D932D}" type="slidenum">
              <a:rPr lang="en-US" altLang="en-US"/>
              <a:pPr>
                <a:defRPr/>
              </a:pPr>
              <a:t>‹#›</a:t>
            </a:fld>
            <a:endParaRPr lang="en-US" altLang="en-US"/>
          </a:p>
        </p:txBody>
      </p:sp>
    </p:spTree>
    <p:extLst>
      <p:ext uri="{BB962C8B-B14F-4D97-AF65-F5344CB8AC3E}">
        <p14:creationId xmlns:p14="http://schemas.microsoft.com/office/powerpoint/2010/main" val="218880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he-IL" dirty="0"/>
          </a:p>
        </p:txBody>
      </p:sp>
      <p:sp>
        <p:nvSpPr>
          <p:cNvPr id="3" name="Content Placeholder 2"/>
          <p:cNvSpPr>
            <a:spLocks noGrp="1"/>
          </p:cNvSpPr>
          <p:nvPr>
            <p:ph idx="1"/>
          </p:nvPr>
        </p:nvSpPr>
        <p:spPr/>
        <p:txBody>
          <a:bodyPr/>
          <a:lstStyle>
            <a:lvl1pPr marL="342900" indent="-342900">
              <a:buClrTx/>
              <a:buFont typeface="Arial" panose="020B0604020202020204" pitchFamily="34" charset="0"/>
              <a:buChar char="•"/>
              <a:defRPr/>
            </a:lvl1pPr>
            <a:lvl2pPr marL="742950" indent="-285750">
              <a:buClrTx/>
              <a:buFont typeface="Arial" panose="020B0604020202020204" pitchFamily="34" charset="0"/>
              <a:buChar char="•"/>
              <a:defRPr/>
            </a:lvl2pPr>
            <a:lvl3pPr marL="1143000" indent="-228600">
              <a:buClrTx/>
              <a:buFont typeface="Arial" panose="020B0604020202020204" pitchFamily="34" charset="0"/>
              <a:buChar char="•"/>
              <a:defRPr/>
            </a:lvl3pPr>
            <a:lvl4pPr marL="1600200" indent="-228600">
              <a:buClrTx/>
              <a:buFont typeface="Arial" panose="020B0604020202020204" pitchFamily="34" charset="0"/>
              <a:buChar char="•"/>
              <a:defRPr/>
            </a:lvl4pPr>
            <a:lvl5pPr marL="2057400" indent="-228600">
              <a:buClrTx/>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Rectangle 9">
            <a:extLst>
              <a:ext uri="{FF2B5EF4-FFF2-40B4-BE49-F238E27FC236}">
                <a16:creationId xmlns:a16="http://schemas.microsoft.com/office/drawing/2014/main" id="{9E8ABDEE-33E0-4856-8FFA-1E084D1E5536}"/>
              </a:ext>
            </a:extLst>
          </p:cNvPr>
          <p:cNvSpPr>
            <a:spLocks noGrp="1" noChangeArrowheads="1"/>
          </p:cNvSpPr>
          <p:nvPr>
            <p:ph type="sldNum" sz="quarter" idx="10"/>
          </p:nvPr>
        </p:nvSpPr>
        <p:spPr>
          <a:ln/>
        </p:spPr>
        <p:txBody>
          <a:bodyPr/>
          <a:lstStyle>
            <a:lvl1pPr>
              <a:defRPr/>
            </a:lvl1pPr>
          </a:lstStyle>
          <a:p>
            <a:pPr>
              <a:defRPr/>
            </a:pPr>
            <a:fld id="{19B91D7F-9655-44C9-A679-8000ECF8DA5B}" type="slidenum">
              <a:rPr lang="en-US" altLang="en-US"/>
              <a:pPr>
                <a:defRPr/>
              </a:pPr>
              <a:t>‹#›</a:t>
            </a:fld>
            <a:endParaRPr lang="en-US" altLang="en-US"/>
          </a:p>
        </p:txBody>
      </p:sp>
    </p:spTree>
    <p:extLst>
      <p:ext uri="{BB962C8B-B14F-4D97-AF65-F5344CB8AC3E}">
        <p14:creationId xmlns:p14="http://schemas.microsoft.com/office/powerpoint/2010/main" val="417247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a:extLst>
              <a:ext uri="{FF2B5EF4-FFF2-40B4-BE49-F238E27FC236}">
                <a16:creationId xmlns:a16="http://schemas.microsoft.com/office/drawing/2014/main" id="{3A830F48-5408-446E-B988-2858AA96BF3E}"/>
              </a:ext>
            </a:extLst>
          </p:cNvPr>
          <p:cNvSpPr>
            <a:spLocks noGrp="1" noChangeArrowheads="1"/>
          </p:cNvSpPr>
          <p:nvPr>
            <p:ph type="sldNum" sz="quarter" idx="10"/>
          </p:nvPr>
        </p:nvSpPr>
        <p:spPr>
          <a:ln/>
        </p:spPr>
        <p:txBody>
          <a:bodyPr/>
          <a:lstStyle>
            <a:lvl1pPr>
              <a:defRPr/>
            </a:lvl1pPr>
          </a:lstStyle>
          <a:p>
            <a:pPr>
              <a:defRPr/>
            </a:pPr>
            <a:fld id="{F2807312-133D-4819-B681-D8D5155216F7}" type="slidenum">
              <a:rPr lang="en-US" altLang="en-US"/>
              <a:pPr>
                <a:defRPr/>
              </a:pPr>
              <a:t>‹#›</a:t>
            </a:fld>
            <a:endParaRPr lang="en-US" altLang="en-US"/>
          </a:p>
        </p:txBody>
      </p:sp>
    </p:spTree>
    <p:extLst>
      <p:ext uri="{BB962C8B-B14F-4D97-AF65-F5344CB8AC3E}">
        <p14:creationId xmlns:p14="http://schemas.microsoft.com/office/powerpoint/2010/main" val="318914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Rectangle 9">
            <a:extLst>
              <a:ext uri="{FF2B5EF4-FFF2-40B4-BE49-F238E27FC236}">
                <a16:creationId xmlns:a16="http://schemas.microsoft.com/office/drawing/2014/main" id="{9F4CA22B-B5DA-4766-ABAC-D6E0E2C72C4B}"/>
              </a:ext>
            </a:extLst>
          </p:cNvPr>
          <p:cNvSpPr>
            <a:spLocks noGrp="1" noChangeArrowheads="1"/>
          </p:cNvSpPr>
          <p:nvPr>
            <p:ph type="sldNum" sz="quarter" idx="10"/>
          </p:nvPr>
        </p:nvSpPr>
        <p:spPr>
          <a:ln/>
        </p:spPr>
        <p:txBody>
          <a:bodyPr/>
          <a:lstStyle>
            <a:lvl1pPr>
              <a:defRPr/>
            </a:lvl1pPr>
          </a:lstStyle>
          <a:p>
            <a:pPr>
              <a:defRPr/>
            </a:pPr>
            <a:fld id="{31BB3352-E652-40FD-85CD-56687F6E7788}" type="slidenum">
              <a:rPr lang="en-US" altLang="en-US"/>
              <a:pPr>
                <a:defRPr/>
              </a:pPr>
              <a:t>‹#›</a:t>
            </a:fld>
            <a:endParaRPr lang="en-US" altLang="en-US"/>
          </a:p>
        </p:txBody>
      </p:sp>
    </p:spTree>
    <p:extLst>
      <p:ext uri="{BB962C8B-B14F-4D97-AF65-F5344CB8AC3E}">
        <p14:creationId xmlns:p14="http://schemas.microsoft.com/office/powerpoint/2010/main" val="217403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Rectangle 9">
            <a:extLst>
              <a:ext uri="{FF2B5EF4-FFF2-40B4-BE49-F238E27FC236}">
                <a16:creationId xmlns:a16="http://schemas.microsoft.com/office/drawing/2014/main" id="{3E1A45DE-2861-46EE-9648-B2198889857D}"/>
              </a:ext>
            </a:extLst>
          </p:cNvPr>
          <p:cNvSpPr>
            <a:spLocks noGrp="1" noChangeArrowheads="1"/>
          </p:cNvSpPr>
          <p:nvPr>
            <p:ph type="sldNum" sz="quarter" idx="10"/>
          </p:nvPr>
        </p:nvSpPr>
        <p:spPr>
          <a:ln/>
        </p:spPr>
        <p:txBody>
          <a:bodyPr/>
          <a:lstStyle>
            <a:lvl1pPr>
              <a:defRPr/>
            </a:lvl1pPr>
          </a:lstStyle>
          <a:p>
            <a:pPr>
              <a:defRPr/>
            </a:pPr>
            <a:fld id="{D8B5B02B-1F45-499A-AC2B-D4DC868E31FD}" type="slidenum">
              <a:rPr lang="en-US" altLang="en-US"/>
              <a:pPr>
                <a:defRPr/>
              </a:pPr>
              <a:t>‹#›</a:t>
            </a:fld>
            <a:endParaRPr lang="en-US" altLang="en-US"/>
          </a:p>
        </p:txBody>
      </p:sp>
    </p:spTree>
    <p:extLst>
      <p:ext uri="{BB962C8B-B14F-4D97-AF65-F5344CB8AC3E}">
        <p14:creationId xmlns:p14="http://schemas.microsoft.com/office/powerpoint/2010/main" val="315213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Rectangle 9">
            <a:extLst>
              <a:ext uri="{FF2B5EF4-FFF2-40B4-BE49-F238E27FC236}">
                <a16:creationId xmlns:a16="http://schemas.microsoft.com/office/drawing/2014/main" id="{2FA7AD22-9E77-40BA-AEAF-BE837F22C46F}"/>
              </a:ext>
            </a:extLst>
          </p:cNvPr>
          <p:cNvSpPr>
            <a:spLocks noGrp="1" noChangeArrowheads="1"/>
          </p:cNvSpPr>
          <p:nvPr>
            <p:ph type="sldNum" sz="quarter" idx="10"/>
          </p:nvPr>
        </p:nvSpPr>
        <p:spPr>
          <a:ln/>
        </p:spPr>
        <p:txBody>
          <a:bodyPr/>
          <a:lstStyle>
            <a:lvl1pPr>
              <a:defRPr/>
            </a:lvl1pPr>
          </a:lstStyle>
          <a:p>
            <a:pPr>
              <a:defRPr/>
            </a:pPr>
            <a:fld id="{AC325521-7F1C-4C1F-90DE-5617E754C00F}" type="slidenum">
              <a:rPr lang="en-US" altLang="en-US"/>
              <a:pPr>
                <a:defRPr/>
              </a:pPr>
              <a:t>‹#›</a:t>
            </a:fld>
            <a:endParaRPr lang="en-US" altLang="en-US"/>
          </a:p>
        </p:txBody>
      </p:sp>
    </p:spTree>
    <p:extLst>
      <p:ext uri="{BB962C8B-B14F-4D97-AF65-F5344CB8AC3E}">
        <p14:creationId xmlns:p14="http://schemas.microsoft.com/office/powerpoint/2010/main" val="184901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0AFDE1C6-DFC4-4F58-A32C-DE0BDEE89B53}"/>
              </a:ext>
            </a:extLst>
          </p:cNvPr>
          <p:cNvSpPr>
            <a:spLocks noGrp="1" noChangeArrowheads="1"/>
          </p:cNvSpPr>
          <p:nvPr>
            <p:ph type="sldNum" sz="quarter" idx="10"/>
          </p:nvPr>
        </p:nvSpPr>
        <p:spPr>
          <a:ln/>
        </p:spPr>
        <p:txBody>
          <a:bodyPr/>
          <a:lstStyle>
            <a:lvl1pPr>
              <a:defRPr/>
            </a:lvl1pPr>
          </a:lstStyle>
          <a:p>
            <a:pPr>
              <a:defRPr/>
            </a:pPr>
            <a:fld id="{96F10DA5-AC9E-4E54-8652-B2CC25B68805}" type="slidenum">
              <a:rPr lang="en-US" altLang="en-US"/>
              <a:pPr>
                <a:defRPr/>
              </a:pPr>
              <a:t>‹#›</a:t>
            </a:fld>
            <a:endParaRPr lang="en-US" altLang="en-US"/>
          </a:p>
        </p:txBody>
      </p:sp>
    </p:spTree>
    <p:extLst>
      <p:ext uri="{BB962C8B-B14F-4D97-AF65-F5344CB8AC3E}">
        <p14:creationId xmlns:p14="http://schemas.microsoft.com/office/powerpoint/2010/main" val="241837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16:creationId xmlns:a16="http://schemas.microsoft.com/office/drawing/2014/main" id="{122925ED-13E3-4CCE-8CDC-51B267749EC1}"/>
              </a:ext>
            </a:extLst>
          </p:cNvPr>
          <p:cNvSpPr>
            <a:spLocks noGrp="1" noChangeArrowheads="1"/>
          </p:cNvSpPr>
          <p:nvPr>
            <p:ph type="sldNum" sz="quarter" idx="10"/>
          </p:nvPr>
        </p:nvSpPr>
        <p:spPr>
          <a:ln/>
        </p:spPr>
        <p:txBody>
          <a:bodyPr/>
          <a:lstStyle>
            <a:lvl1pPr>
              <a:defRPr/>
            </a:lvl1pPr>
          </a:lstStyle>
          <a:p>
            <a:pPr>
              <a:defRPr/>
            </a:pPr>
            <a:fld id="{1FB151FB-2409-4D30-B0E8-CF95A36A948B}" type="slidenum">
              <a:rPr lang="en-US" altLang="en-US"/>
              <a:pPr>
                <a:defRPr/>
              </a:pPr>
              <a:t>‹#›</a:t>
            </a:fld>
            <a:endParaRPr lang="en-US" altLang="en-US"/>
          </a:p>
        </p:txBody>
      </p:sp>
    </p:spTree>
    <p:extLst>
      <p:ext uri="{BB962C8B-B14F-4D97-AF65-F5344CB8AC3E}">
        <p14:creationId xmlns:p14="http://schemas.microsoft.com/office/powerpoint/2010/main" val="47153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16:creationId xmlns:a16="http://schemas.microsoft.com/office/drawing/2014/main" id="{370EC5E7-1DDE-4BC5-BFE6-1F1F6472EDB6}"/>
              </a:ext>
            </a:extLst>
          </p:cNvPr>
          <p:cNvSpPr>
            <a:spLocks noGrp="1" noChangeArrowheads="1"/>
          </p:cNvSpPr>
          <p:nvPr>
            <p:ph type="sldNum" sz="quarter" idx="10"/>
          </p:nvPr>
        </p:nvSpPr>
        <p:spPr>
          <a:ln/>
        </p:spPr>
        <p:txBody>
          <a:bodyPr/>
          <a:lstStyle>
            <a:lvl1pPr>
              <a:defRPr/>
            </a:lvl1pPr>
          </a:lstStyle>
          <a:p>
            <a:pPr>
              <a:defRPr/>
            </a:pPr>
            <a:fld id="{9EA6F5C6-0032-4892-8A30-E84BDDDAE318}" type="slidenum">
              <a:rPr lang="en-US" altLang="en-US"/>
              <a:pPr>
                <a:defRPr/>
              </a:pPr>
              <a:t>‹#›</a:t>
            </a:fld>
            <a:endParaRPr lang="en-US" altLang="en-US"/>
          </a:p>
        </p:txBody>
      </p:sp>
    </p:spTree>
    <p:extLst>
      <p:ext uri="{BB962C8B-B14F-4D97-AF65-F5344CB8AC3E}">
        <p14:creationId xmlns:p14="http://schemas.microsoft.com/office/powerpoint/2010/main" val="2224786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D61C50F-21BA-4881-A475-07CFF589B12C}"/>
              </a:ext>
            </a:extLst>
          </p:cNvPr>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28BDDB8-78D8-4DE8-AF4D-67FFFB2A3E7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3" name="Rectangle 9">
            <a:extLst>
              <a:ext uri="{FF2B5EF4-FFF2-40B4-BE49-F238E27FC236}">
                <a16:creationId xmlns:a16="http://schemas.microsoft.com/office/drawing/2014/main" id="{CD50C550-CD85-4E23-8446-E4189CEEED7E}"/>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B72C606-989D-423C-BD9E-22B2DEE9658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67"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ftr="0" dt="0"/>
  <p:txStyles>
    <p:titleStyle>
      <a:lvl1pPr algn="ctr" rtl="0" eaLnBrk="0" fontAlgn="base" hangingPunct="0">
        <a:spcBef>
          <a:spcPct val="0"/>
        </a:spcBef>
        <a:spcAft>
          <a:spcPct val="0"/>
        </a:spcAft>
        <a:defRPr sz="4400" b="1">
          <a:solidFill>
            <a:srgbClr val="007DC4"/>
          </a:solidFill>
          <a:latin typeface="+mj-lt"/>
          <a:ea typeface="+mj-ea"/>
          <a:cs typeface="+mj-cs"/>
        </a:defRPr>
      </a:lvl1pPr>
      <a:lvl2pPr algn="ctr" rtl="0" eaLnBrk="0" fontAlgn="base" hangingPunct="0">
        <a:spcBef>
          <a:spcPct val="0"/>
        </a:spcBef>
        <a:spcAft>
          <a:spcPct val="0"/>
        </a:spcAft>
        <a:defRPr sz="4400" b="1">
          <a:solidFill>
            <a:srgbClr val="007DC4"/>
          </a:solidFill>
          <a:latin typeface="Arial" pitchFamily="34" charset="0"/>
          <a:cs typeface="Arial" pitchFamily="34" charset="0"/>
        </a:defRPr>
      </a:lvl2pPr>
      <a:lvl3pPr algn="ctr" rtl="0" eaLnBrk="0" fontAlgn="base" hangingPunct="0">
        <a:spcBef>
          <a:spcPct val="0"/>
        </a:spcBef>
        <a:spcAft>
          <a:spcPct val="0"/>
        </a:spcAft>
        <a:defRPr sz="4400" b="1">
          <a:solidFill>
            <a:srgbClr val="007DC4"/>
          </a:solidFill>
          <a:latin typeface="Arial" pitchFamily="34" charset="0"/>
          <a:cs typeface="Arial" pitchFamily="34" charset="0"/>
        </a:defRPr>
      </a:lvl3pPr>
      <a:lvl4pPr algn="ctr" rtl="0" eaLnBrk="0" fontAlgn="base" hangingPunct="0">
        <a:spcBef>
          <a:spcPct val="0"/>
        </a:spcBef>
        <a:spcAft>
          <a:spcPct val="0"/>
        </a:spcAft>
        <a:defRPr sz="4400" b="1">
          <a:solidFill>
            <a:srgbClr val="007DC4"/>
          </a:solidFill>
          <a:latin typeface="Arial" pitchFamily="34" charset="0"/>
          <a:cs typeface="Arial" pitchFamily="34" charset="0"/>
        </a:defRPr>
      </a:lvl4pPr>
      <a:lvl5pPr algn="ctr" rtl="0" eaLnBrk="0" fontAlgn="base" hangingPunct="0">
        <a:spcBef>
          <a:spcPct val="0"/>
        </a:spcBef>
        <a:spcAft>
          <a:spcPct val="0"/>
        </a:spcAft>
        <a:defRPr sz="4400" b="1">
          <a:solidFill>
            <a:srgbClr val="007DC4"/>
          </a:solidFill>
          <a:latin typeface="Arial" pitchFamily="34" charset="0"/>
          <a:cs typeface="Arial" pitchFamily="34" charset="0"/>
        </a:defRPr>
      </a:lvl5pPr>
      <a:lvl6pPr marL="457200" algn="ctr" rtl="0" fontAlgn="base">
        <a:spcBef>
          <a:spcPct val="0"/>
        </a:spcBef>
        <a:spcAft>
          <a:spcPct val="0"/>
        </a:spcAft>
        <a:defRPr sz="4400" b="1">
          <a:solidFill>
            <a:srgbClr val="270A70"/>
          </a:solidFill>
          <a:latin typeface="Arial" pitchFamily="34" charset="0"/>
          <a:cs typeface="Arial" pitchFamily="34" charset="0"/>
        </a:defRPr>
      </a:lvl6pPr>
      <a:lvl7pPr marL="914400" algn="ctr" rtl="0" fontAlgn="base">
        <a:spcBef>
          <a:spcPct val="0"/>
        </a:spcBef>
        <a:spcAft>
          <a:spcPct val="0"/>
        </a:spcAft>
        <a:defRPr sz="4400" b="1">
          <a:solidFill>
            <a:srgbClr val="270A70"/>
          </a:solidFill>
          <a:latin typeface="Arial" pitchFamily="34" charset="0"/>
          <a:cs typeface="Arial" pitchFamily="34" charset="0"/>
        </a:defRPr>
      </a:lvl7pPr>
      <a:lvl8pPr marL="1371600" algn="ctr" rtl="0" fontAlgn="base">
        <a:spcBef>
          <a:spcPct val="0"/>
        </a:spcBef>
        <a:spcAft>
          <a:spcPct val="0"/>
        </a:spcAft>
        <a:defRPr sz="4400" b="1">
          <a:solidFill>
            <a:srgbClr val="270A70"/>
          </a:solidFill>
          <a:latin typeface="Arial" pitchFamily="34" charset="0"/>
          <a:cs typeface="Arial" pitchFamily="34" charset="0"/>
        </a:defRPr>
      </a:lvl8pPr>
      <a:lvl9pPr marL="1828800" algn="ctr" rtl="0" fontAlgn="base">
        <a:spcBef>
          <a:spcPct val="0"/>
        </a:spcBef>
        <a:spcAft>
          <a:spcPct val="0"/>
        </a:spcAft>
        <a:defRPr sz="4400" b="1">
          <a:solidFill>
            <a:srgbClr val="270A70"/>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3C7171E-E14D-4C26-B132-DB8261D8E5C4}"/>
              </a:ext>
            </a:extLst>
          </p:cNvPr>
          <p:cNvSpPr>
            <a:spLocks noGrp="1" noChangeArrowheads="1"/>
          </p:cNvSpPr>
          <p:nvPr>
            <p:ph type="title"/>
          </p:nvPr>
        </p:nvSpPr>
        <p:spPr/>
        <p:txBody>
          <a:bodyPr/>
          <a:lstStyle/>
          <a:p>
            <a:pPr eaLnBrk="1" hangingPunct="1"/>
            <a:r>
              <a:rPr lang="en-US" altLang="en-US"/>
              <a:t>Software (cont’d.)</a:t>
            </a:r>
            <a:endParaRPr lang="he-IL" altLang="en-US"/>
          </a:p>
        </p:txBody>
      </p:sp>
      <p:sp>
        <p:nvSpPr>
          <p:cNvPr id="14339" name="Content Placeholder 2">
            <a:extLst>
              <a:ext uri="{FF2B5EF4-FFF2-40B4-BE49-F238E27FC236}">
                <a16:creationId xmlns:a16="http://schemas.microsoft.com/office/drawing/2014/main" id="{78E4A469-5D22-431A-8302-D6DF80306BE3}"/>
              </a:ext>
            </a:extLst>
          </p:cNvPr>
          <p:cNvSpPr>
            <a:spLocks noGrp="1" noChangeArrowheads="1"/>
          </p:cNvSpPr>
          <p:nvPr>
            <p:ph idx="1"/>
          </p:nvPr>
        </p:nvSpPr>
        <p:spPr/>
        <p:txBody>
          <a:bodyPr/>
          <a:lstStyle/>
          <a:p>
            <a:pPr eaLnBrk="1" hangingPunct="1">
              <a:buFontTx/>
              <a:buChar char="•"/>
            </a:pPr>
            <a:r>
              <a:rPr lang="en-US" altLang="en-US" u="sng" dirty="0"/>
              <a:t>System software</a:t>
            </a:r>
            <a:r>
              <a:rPr lang="en-US" altLang="en-US" dirty="0"/>
              <a:t>: programs that control and manage basic operations of a computer</a:t>
            </a:r>
          </a:p>
          <a:p>
            <a:pPr lvl="1" eaLnBrk="1" hangingPunct="1"/>
            <a:r>
              <a:rPr lang="en-US" altLang="en-US" dirty="0"/>
              <a:t>Operating system: controls operations of hardware components</a:t>
            </a:r>
          </a:p>
          <a:p>
            <a:pPr lvl="1" eaLnBrk="1" hangingPunct="1"/>
            <a:r>
              <a:rPr lang="en-US" altLang="en-US" dirty="0"/>
              <a:t>Utility program: performs specific task to enhance computer operation or safeguard data</a:t>
            </a:r>
          </a:p>
          <a:p>
            <a:pPr lvl="1" eaLnBrk="1" hangingPunct="1"/>
            <a:r>
              <a:rPr lang="en-US" altLang="en-US" dirty="0"/>
              <a:t>Software development tools: used to create, modify, and test software programs</a:t>
            </a:r>
          </a:p>
        </p:txBody>
      </p:sp>
      <p:sp>
        <p:nvSpPr>
          <p:cNvPr id="14340" name="Slide Number Placeholder 1">
            <a:extLst>
              <a:ext uri="{FF2B5EF4-FFF2-40B4-BE49-F238E27FC236}">
                <a16:creationId xmlns:a16="http://schemas.microsoft.com/office/drawing/2014/main" id="{97471884-4561-4D73-89D6-682E981DF33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B917160-A5C5-47CD-A967-7BB445E80EC8}"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E964B97-0E4C-452E-BD2B-5F45EFCAA469}"/>
              </a:ext>
            </a:extLst>
          </p:cNvPr>
          <p:cNvSpPr>
            <a:spLocks noGrp="1" noChangeArrowheads="1"/>
          </p:cNvSpPr>
          <p:nvPr>
            <p:ph type="title"/>
          </p:nvPr>
        </p:nvSpPr>
        <p:spPr/>
        <p:txBody>
          <a:bodyPr/>
          <a:lstStyle/>
          <a:p>
            <a:pPr eaLnBrk="1" hangingPunct="1"/>
            <a:r>
              <a:rPr lang="en-US" altLang="en-US"/>
              <a:t>How Computers Store Data</a:t>
            </a:r>
            <a:endParaRPr lang="he-IL" altLang="en-US"/>
          </a:p>
        </p:txBody>
      </p:sp>
      <p:sp>
        <p:nvSpPr>
          <p:cNvPr id="15363" name="Content Placeholder 2">
            <a:extLst>
              <a:ext uri="{FF2B5EF4-FFF2-40B4-BE49-F238E27FC236}">
                <a16:creationId xmlns:a16="http://schemas.microsoft.com/office/drawing/2014/main" id="{D76A72EC-79FA-4511-ADAD-D48D585F7BBE}"/>
              </a:ext>
            </a:extLst>
          </p:cNvPr>
          <p:cNvSpPr>
            <a:spLocks noGrp="1" noChangeArrowheads="1"/>
          </p:cNvSpPr>
          <p:nvPr>
            <p:ph idx="1"/>
          </p:nvPr>
        </p:nvSpPr>
        <p:spPr/>
        <p:txBody>
          <a:bodyPr/>
          <a:lstStyle/>
          <a:p>
            <a:pPr eaLnBrk="1" hangingPunct="1">
              <a:buFontTx/>
              <a:buChar char="•"/>
            </a:pPr>
            <a:r>
              <a:rPr lang="en-US" altLang="en-US" dirty="0"/>
              <a:t>All data in a computer is stored in sequences of 0s and 1s</a:t>
            </a:r>
          </a:p>
          <a:p>
            <a:pPr eaLnBrk="1" hangingPunct="1">
              <a:buFontTx/>
              <a:buChar char="•"/>
            </a:pPr>
            <a:r>
              <a:rPr lang="en-US" altLang="en-US" u="sng" dirty="0"/>
              <a:t>Byte</a:t>
            </a:r>
            <a:r>
              <a:rPr lang="en-US" altLang="en-US" dirty="0"/>
              <a:t>: just enough memory to store a letter or small number</a:t>
            </a:r>
          </a:p>
          <a:p>
            <a:pPr lvl="1" eaLnBrk="1" hangingPunct="1"/>
            <a:r>
              <a:rPr lang="en-US" altLang="en-US" dirty="0"/>
              <a:t>Divided into eight bits</a:t>
            </a:r>
          </a:p>
          <a:p>
            <a:pPr lvl="1" eaLnBrk="1" hangingPunct="1"/>
            <a:r>
              <a:rPr lang="en-US" altLang="en-US" u="sng" dirty="0"/>
              <a:t>Bit</a:t>
            </a:r>
            <a:r>
              <a:rPr lang="en-US" altLang="en-US" dirty="0"/>
              <a:t>: electrical component that can hold positive or negative charge, like on/off switch</a:t>
            </a:r>
          </a:p>
          <a:p>
            <a:pPr lvl="1" eaLnBrk="1" hangingPunct="1"/>
            <a:r>
              <a:rPr lang="en-US" altLang="en-US" dirty="0"/>
              <a:t>The on/off pattern of bits in a byte represents data stored in the byte</a:t>
            </a:r>
            <a:endParaRPr lang="he-IL" altLang="en-US" dirty="0"/>
          </a:p>
        </p:txBody>
      </p:sp>
      <p:sp>
        <p:nvSpPr>
          <p:cNvPr id="15364" name="Slide Number Placeholder 1">
            <a:extLst>
              <a:ext uri="{FF2B5EF4-FFF2-40B4-BE49-F238E27FC236}">
                <a16:creationId xmlns:a16="http://schemas.microsoft.com/office/drawing/2014/main" id="{2CDD8ED0-4A85-4180-B474-5B93196EA9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05235A-3D71-4453-A203-4003CE85A13F}"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21EE-2FC1-4786-B614-1D77E6CF61BE}"/>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FE1EC00F-C924-4243-8A19-42B476BA15AB}"/>
              </a:ext>
            </a:extLst>
          </p:cNvPr>
          <p:cNvSpPr>
            <a:spLocks noGrp="1"/>
          </p:cNvSpPr>
          <p:nvPr>
            <p:ph type="sldNum" sz="quarter" idx="10"/>
          </p:nvPr>
        </p:nvSpPr>
        <p:spPr/>
        <p:txBody>
          <a:bodyPr/>
          <a:lstStyle/>
          <a:p>
            <a:pPr>
              <a:defRPr/>
            </a:pPr>
            <a:fld id="{19B91D7F-9655-44C9-A679-8000ECF8DA5B}" type="slidenum">
              <a:rPr lang="en-US" altLang="en-US" smtClean="0"/>
              <a:pPr>
                <a:defRPr/>
              </a:pPr>
              <a:t>12</a:t>
            </a:fld>
            <a:endParaRPr lang="en-US" altLang="en-US"/>
          </a:p>
        </p:txBody>
      </p:sp>
      <p:pic>
        <p:nvPicPr>
          <p:cNvPr id="5" name="Picture 4">
            <a:extLst>
              <a:ext uri="{FF2B5EF4-FFF2-40B4-BE49-F238E27FC236}">
                <a16:creationId xmlns:a16="http://schemas.microsoft.com/office/drawing/2014/main" id="{42C97642-ACDA-4EF6-AE36-B8E9BF28C93A}"/>
              </a:ext>
            </a:extLst>
          </p:cNvPr>
          <p:cNvPicPr>
            <a:picLocks noChangeAspect="1"/>
          </p:cNvPicPr>
          <p:nvPr/>
        </p:nvPicPr>
        <p:blipFill>
          <a:blip r:embed="rId2"/>
          <a:stretch>
            <a:fillRect/>
          </a:stretch>
        </p:blipFill>
        <p:spPr>
          <a:xfrm>
            <a:off x="121541" y="2438400"/>
            <a:ext cx="8900918" cy="2193505"/>
          </a:xfrm>
          <a:prstGeom prst="rect">
            <a:avLst/>
          </a:prstGeom>
        </p:spPr>
      </p:pic>
    </p:spTree>
    <p:extLst>
      <p:ext uri="{BB962C8B-B14F-4D97-AF65-F5344CB8AC3E}">
        <p14:creationId xmlns:p14="http://schemas.microsoft.com/office/powerpoint/2010/main" val="193226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04E04B5-8E0A-423C-8251-1B34999597BE}"/>
              </a:ext>
            </a:extLst>
          </p:cNvPr>
          <p:cNvSpPr>
            <a:spLocks noGrp="1" noChangeArrowheads="1"/>
          </p:cNvSpPr>
          <p:nvPr>
            <p:ph type="title"/>
          </p:nvPr>
        </p:nvSpPr>
        <p:spPr/>
        <p:txBody>
          <a:bodyPr/>
          <a:lstStyle/>
          <a:p>
            <a:pPr eaLnBrk="1" hangingPunct="1"/>
            <a:r>
              <a:rPr lang="en-US" altLang="en-US" dirty="0"/>
              <a:t>Storing Numbers</a:t>
            </a:r>
            <a:endParaRPr lang="he-IL" altLang="en-US" dirty="0"/>
          </a:p>
        </p:txBody>
      </p:sp>
      <p:sp>
        <p:nvSpPr>
          <p:cNvPr id="16387" name="Content Placeholder 2">
            <a:extLst>
              <a:ext uri="{FF2B5EF4-FFF2-40B4-BE49-F238E27FC236}">
                <a16:creationId xmlns:a16="http://schemas.microsoft.com/office/drawing/2014/main" id="{827724D1-1A09-4D72-8A0F-2556193FBFB8}"/>
              </a:ext>
            </a:extLst>
          </p:cNvPr>
          <p:cNvSpPr>
            <a:spLocks noGrp="1" noChangeArrowheads="1"/>
          </p:cNvSpPr>
          <p:nvPr>
            <p:ph idx="1"/>
          </p:nvPr>
        </p:nvSpPr>
        <p:spPr/>
        <p:txBody>
          <a:bodyPr/>
          <a:lstStyle/>
          <a:p>
            <a:pPr eaLnBrk="1" hangingPunct="1">
              <a:buFontTx/>
              <a:buChar char="•"/>
            </a:pPr>
            <a:r>
              <a:rPr lang="en-US" altLang="en-US" dirty="0"/>
              <a:t>Bit represents two values, 0 and 1</a:t>
            </a:r>
          </a:p>
          <a:p>
            <a:pPr eaLnBrk="1" hangingPunct="1">
              <a:buFontTx/>
              <a:buChar char="•"/>
            </a:pPr>
            <a:r>
              <a:rPr lang="en-US" altLang="en-US" dirty="0"/>
              <a:t>Computers use binary numbering system</a:t>
            </a:r>
          </a:p>
          <a:p>
            <a:pPr lvl="1" eaLnBrk="1" hangingPunct="1"/>
            <a:r>
              <a:rPr lang="en-US" altLang="en-US" dirty="0"/>
              <a:t>Position of digit </a:t>
            </a:r>
            <a:r>
              <a:rPr lang="en-US" altLang="en-US" dirty="0">
                <a:latin typeface="Courier New" panose="02070309020205020404" pitchFamily="49" charset="0"/>
                <a:cs typeface="Courier New" panose="02070309020205020404" pitchFamily="49" charset="0"/>
              </a:rPr>
              <a:t>j</a:t>
            </a:r>
            <a:r>
              <a:rPr lang="en-US" altLang="en-US" dirty="0"/>
              <a:t> is assigned the value 2</a:t>
            </a:r>
            <a:r>
              <a:rPr lang="en-US" altLang="en-US" baseline="30000" dirty="0">
                <a:latin typeface="Courier New" panose="02070309020205020404" pitchFamily="49" charset="0"/>
                <a:cs typeface="Courier New" panose="02070309020205020404" pitchFamily="49" charset="0"/>
              </a:rPr>
              <a:t>j-1</a:t>
            </a:r>
          </a:p>
          <a:p>
            <a:pPr lvl="1" eaLnBrk="1" hangingPunct="1"/>
            <a:r>
              <a:rPr lang="en-US" altLang="en-US" dirty="0"/>
              <a:t>To determine value of binary number, sum position values of the 1s</a:t>
            </a:r>
          </a:p>
          <a:p>
            <a:pPr eaLnBrk="1" hangingPunct="1">
              <a:buFontTx/>
              <a:buChar char="•"/>
            </a:pPr>
            <a:r>
              <a:rPr lang="en-US" altLang="en-US" dirty="0"/>
              <a:t>Byte size limits are 0 and 255</a:t>
            </a:r>
          </a:p>
          <a:p>
            <a:pPr lvl="1" eaLnBrk="1" hangingPunct="1"/>
            <a:r>
              <a:rPr lang="en-US" altLang="en-US" dirty="0"/>
              <a:t>0 = all bits off; 255 = all bits on</a:t>
            </a:r>
          </a:p>
          <a:p>
            <a:pPr lvl="1" eaLnBrk="1" hangingPunct="1"/>
            <a:r>
              <a:rPr lang="en-US" altLang="en-US" dirty="0"/>
              <a:t>To store larger number, use several bytes</a:t>
            </a:r>
            <a:endParaRPr lang="he-IL" altLang="en-US" dirty="0"/>
          </a:p>
          <a:p>
            <a:pPr lvl="1" eaLnBrk="1" hangingPunct="1"/>
            <a:endParaRPr lang="en-US" altLang="en-US" dirty="0"/>
          </a:p>
        </p:txBody>
      </p:sp>
      <p:sp>
        <p:nvSpPr>
          <p:cNvPr id="16388" name="Slide Number Placeholder 1">
            <a:extLst>
              <a:ext uri="{FF2B5EF4-FFF2-40B4-BE49-F238E27FC236}">
                <a16:creationId xmlns:a16="http://schemas.microsoft.com/office/drawing/2014/main" id="{390ACA80-B884-4D90-B3B6-EEE865FAE1C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D29EB9-489A-4734-8B07-BA0E5DA37962}"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4B50343-775F-4082-A7FC-E3CF6CBDD2A0}"/>
              </a:ext>
            </a:extLst>
          </p:cNvPr>
          <p:cNvSpPr>
            <a:spLocks noGrp="1" noChangeArrowheads="1"/>
          </p:cNvSpPr>
          <p:nvPr>
            <p:ph type="title"/>
          </p:nvPr>
        </p:nvSpPr>
        <p:spPr/>
        <p:txBody>
          <a:bodyPr/>
          <a:lstStyle/>
          <a:p>
            <a:pPr eaLnBrk="1" hangingPunct="1"/>
            <a:r>
              <a:rPr lang="en-US" altLang="en-US"/>
              <a:t>Storing Characters</a:t>
            </a:r>
            <a:endParaRPr lang="he-IL" altLang="en-US"/>
          </a:p>
        </p:txBody>
      </p:sp>
      <p:sp>
        <p:nvSpPr>
          <p:cNvPr id="17411" name="Content Placeholder 2">
            <a:extLst>
              <a:ext uri="{FF2B5EF4-FFF2-40B4-BE49-F238E27FC236}">
                <a16:creationId xmlns:a16="http://schemas.microsoft.com/office/drawing/2014/main" id="{9B8B3F4D-3063-4B19-8968-507C32CF432C}"/>
              </a:ext>
            </a:extLst>
          </p:cNvPr>
          <p:cNvSpPr>
            <a:spLocks noGrp="1" noChangeArrowheads="1"/>
          </p:cNvSpPr>
          <p:nvPr>
            <p:ph idx="1"/>
          </p:nvPr>
        </p:nvSpPr>
        <p:spPr/>
        <p:txBody>
          <a:bodyPr/>
          <a:lstStyle/>
          <a:p>
            <a:pPr eaLnBrk="1" hangingPunct="1">
              <a:buFontTx/>
              <a:buChar char="•"/>
            </a:pPr>
            <a:r>
              <a:rPr lang="en-US" altLang="en-US" dirty="0"/>
              <a:t>Data stored in computer must be stored as binary number</a:t>
            </a:r>
          </a:p>
          <a:p>
            <a:pPr eaLnBrk="1" hangingPunct="1">
              <a:buFontTx/>
              <a:buChar char="•"/>
            </a:pPr>
            <a:r>
              <a:rPr lang="en-US" altLang="en-US" dirty="0"/>
              <a:t>Characters are converted to numeric code, numeric code stored in memory</a:t>
            </a:r>
          </a:p>
          <a:p>
            <a:pPr lvl="1" eaLnBrk="1" hangingPunct="1"/>
            <a:r>
              <a:rPr lang="en-US" altLang="en-US" dirty="0"/>
              <a:t>Most important coding scheme is ASCII</a:t>
            </a:r>
          </a:p>
          <a:p>
            <a:pPr lvl="2" eaLnBrk="1" hangingPunct="1">
              <a:buFontTx/>
              <a:buChar char="•"/>
            </a:pPr>
            <a:r>
              <a:rPr lang="en-US" altLang="en-US" dirty="0"/>
              <a:t>ASCII is limited: defines codes for only 128 characters (</a:t>
            </a:r>
            <a:r>
              <a:rPr lang="en-US" altLang="en-US" dirty="0">
                <a:solidFill>
                  <a:srgbClr val="FF0000"/>
                </a:solidFill>
              </a:rPr>
              <a:t>see Appendix C in textbook</a:t>
            </a:r>
            <a:r>
              <a:rPr lang="en-US" altLang="en-US" dirty="0"/>
              <a:t>)</a:t>
            </a:r>
          </a:p>
          <a:p>
            <a:pPr lvl="1" eaLnBrk="1" hangingPunct="1"/>
            <a:r>
              <a:rPr lang="en-US" altLang="en-US" dirty="0"/>
              <a:t>Unicode coding scheme becoming standard</a:t>
            </a:r>
          </a:p>
          <a:p>
            <a:pPr lvl="2" eaLnBrk="1" hangingPunct="1">
              <a:buFontTx/>
              <a:buChar char="•"/>
            </a:pPr>
            <a:r>
              <a:rPr lang="en-US" altLang="en-US" dirty="0"/>
              <a:t>Compatible with ASCII</a:t>
            </a:r>
          </a:p>
          <a:p>
            <a:pPr lvl="2" eaLnBrk="1" hangingPunct="1">
              <a:buFontTx/>
              <a:buChar char="•"/>
            </a:pPr>
            <a:r>
              <a:rPr lang="en-US" altLang="en-US" dirty="0"/>
              <a:t>Can represent characters for other languages</a:t>
            </a:r>
          </a:p>
        </p:txBody>
      </p:sp>
      <p:sp>
        <p:nvSpPr>
          <p:cNvPr id="17412" name="Slide Number Placeholder 1">
            <a:extLst>
              <a:ext uri="{FF2B5EF4-FFF2-40B4-BE49-F238E27FC236}">
                <a16:creationId xmlns:a16="http://schemas.microsoft.com/office/drawing/2014/main" id="{D3D24A35-4CFC-4D9D-B66B-AE96E9458F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281F5B-F315-41AA-96D5-15E8AE190924}"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437719B-0D31-409E-8A10-92E762A6335C}"/>
              </a:ext>
            </a:extLst>
          </p:cNvPr>
          <p:cNvSpPr>
            <a:spLocks noGrp="1" noChangeArrowheads="1"/>
          </p:cNvSpPr>
          <p:nvPr>
            <p:ph type="title"/>
          </p:nvPr>
        </p:nvSpPr>
        <p:spPr/>
        <p:txBody>
          <a:bodyPr/>
          <a:lstStyle/>
          <a:p>
            <a:pPr eaLnBrk="1" hangingPunct="1"/>
            <a:r>
              <a:rPr lang="en-US" altLang="en-US"/>
              <a:t>Advanced Number Storage</a:t>
            </a:r>
            <a:endParaRPr lang="he-IL" altLang="en-US"/>
          </a:p>
        </p:txBody>
      </p:sp>
      <p:sp>
        <p:nvSpPr>
          <p:cNvPr id="18435" name="Content Placeholder 2">
            <a:extLst>
              <a:ext uri="{FF2B5EF4-FFF2-40B4-BE49-F238E27FC236}">
                <a16:creationId xmlns:a16="http://schemas.microsoft.com/office/drawing/2014/main" id="{DE3AB56B-9ABB-4927-A94B-6EA20526895C}"/>
              </a:ext>
            </a:extLst>
          </p:cNvPr>
          <p:cNvSpPr>
            <a:spLocks noGrp="1" noChangeArrowheads="1"/>
          </p:cNvSpPr>
          <p:nvPr>
            <p:ph idx="1"/>
          </p:nvPr>
        </p:nvSpPr>
        <p:spPr/>
        <p:txBody>
          <a:bodyPr/>
          <a:lstStyle/>
          <a:p>
            <a:pPr eaLnBrk="1" hangingPunct="1">
              <a:buFontTx/>
              <a:buChar char="•"/>
            </a:pPr>
            <a:r>
              <a:rPr lang="en-US" altLang="en-US"/>
              <a:t>To store negative numbers and real numbers, computers use binary numbering and encoding schemes</a:t>
            </a:r>
          </a:p>
          <a:p>
            <a:pPr lvl="1" eaLnBrk="1" hangingPunct="1"/>
            <a:r>
              <a:rPr lang="en-US" altLang="en-US"/>
              <a:t>Negative numbers encoded using two’s complement</a:t>
            </a:r>
          </a:p>
          <a:p>
            <a:pPr lvl="1" eaLnBrk="1" hangingPunct="1"/>
            <a:r>
              <a:rPr lang="en-US" altLang="en-US"/>
              <a:t>Real numbers encoded using floating-point notation</a:t>
            </a:r>
            <a:endParaRPr lang="he-IL" altLang="en-US"/>
          </a:p>
        </p:txBody>
      </p:sp>
      <p:sp>
        <p:nvSpPr>
          <p:cNvPr id="18436" name="Slide Number Placeholder 1">
            <a:extLst>
              <a:ext uri="{FF2B5EF4-FFF2-40B4-BE49-F238E27FC236}">
                <a16:creationId xmlns:a16="http://schemas.microsoft.com/office/drawing/2014/main" id="{52C9157A-0535-4EE3-B692-D03F38E7A0C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088A13-66BB-494E-8F93-E29FB05678AB}"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E04E1D9-4765-4067-ADFB-C3111A55DCAC}"/>
              </a:ext>
            </a:extLst>
          </p:cNvPr>
          <p:cNvSpPr>
            <a:spLocks noGrp="1" noChangeArrowheads="1"/>
          </p:cNvSpPr>
          <p:nvPr>
            <p:ph type="title"/>
          </p:nvPr>
        </p:nvSpPr>
        <p:spPr/>
        <p:txBody>
          <a:bodyPr/>
          <a:lstStyle/>
          <a:p>
            <a:pPr eaLnBrk="1" hangingPunct="1"/>
            <a:r>
              <a:rPr lang="en-US" altLang="en-US"/>
              <a:t>Other Types of Data</a:t>
            </a:r>
            <a:endParaRPr lang="he-IL" altLang="en-US"/>
          </a:p>
        </p:txBody>
      </p:sp>
      <p:sp>
        <p:nvSpPr>
          <p:cNvPr id="19459" name="Content Placeholder 2">
            <a:extLst>
              <a:ext uri="{FF2B5EF4-FFF2-40B4-BE49-F238E27FC236}">
                <a16:creationId xmlns:a16="http://schemas.microsoft.com/office/drawing/2014/main" id="{23669DC1-6A86-4087-90A3-7D3E48CC43C3}"/>
              </a:ext>
            </a:extLst>
          </p:cNvPr>
          <p:cNvSpPr>
            <a:spLocks noGrp="1" noChangeArrowheads="1"/>
          </p:cNvSpPr>
          <p:nvPr>
            <p:ph idx="1"/>
          </p:nvPr>
        </p:nvSpPr>
        <p:spPr/>
        <p:txBody>
          <a:bodyPr/>
          <a:lstStyle/>
          <a:p>
            <a:pPr eaLnBrk="1" hangingPunct="1">
              <a:buFontTx/>
              <a:buChar char="•"/>
            </a:pPr>
            <a:r>
              <a:rPr lang="en-US" altLang="en-US" u="sng"/>
              <a:t>Digital</a:t>
            </a:r>
            <a:r>
              <a:rPr lang="en-US" altLang="en-US"/>
              <a:t>: describes any device that stores data as binary numbers</a:t>
            </a:r>
          </a:p>
          <a:p>
            <a:pPr eaLnBrk="1" hangingPunct="1">
              <a:buFontTx/>
              <a:buChar char="•"/>
            </a:pPr>
            <a:r>
              <a:rPr lang="en-US" altLang="en-US"/>
              <a:t>Digital images are composed of pixels</a:t>
            </a:r>
          </a:p>
          <a:p>
            <a:pPr lvl="1" eaLnBrk="1" hangingPunct="1"/>
            <a:r>
              <a:rPr lang="en-US" altLang="en-US"/>
              <a:t>To store images, each pixel is converted to a binary number representing the pixel’s color</a:t>
            </a:r>
          </a:p>
          <a:p>
            <a:pPr eaLnBrk="1" hangingPunct="1">
              <a:buFontTx/>
              <a:buChar char="•"/>
            </a:pPr>
            <a:r>
              <a:rPr lang="en-US" altLang="en-US"/>
              <a:t>Digital music is composed of sections called samples</a:t>
            </a:r>
          </a:p>
          <a:p>
            <a:pPr lvl="1" eaLnBrk="1" hangingPunct="1"/>
            <a:r>
              <a:rPr lang="en-US" altLang="en-US"/>
              <a:t>To store music, each sample is converted to a binary number</a:t>
            </a:r>
          </a:p>
        </p:txBody>
      </p:sp>
      <p:sp>
        <p:nvSpPr>
          <p:cNvPr id="19460" name="Slide Number Placeholder 1">
            <a:extLst>
              <a:ext uri="{FF2B5EF4-FFF2-40B4-BE49-F238E27FC236}">
                <a16:creationId xmlns:a16="http://schemas.microsoft.com/office/drawing/2014/main" id="{43F67603-E915-4A0A-9240-1B8F5BA5D55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76D9C0-1F7E-484F-91BD-37F52E046543}"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B42BE19-FC14-4B54-B7BE-9D96E128800B}"/>
              </a:ext>
            </a:extLst>
          </p:cNvPr>
          <p:cNvSpPr>
            <a:spLocks noGrp="1" noChangeArrowheads="1"/>
          </p:cNvSpPr>
          <p:nvPr>
            <p:ph type="title"/>
          </p:nvPr>
        </p:nvSpPr>
        <p:spPr/>
        <p:txBody>
          <a:bodyPr/>
          <a:lstStyle/>
          <a:p>
            <a:pPr eaLnBrk="1" hangingPunct="1"/>
            <a:r>
              <a:rPr lang="en-US" altLang="en-US"/>
              <a:t>How a Program Works</a:t>
            </a:r>
            <a:endParaRPr lang="he-IL" altLang="en-US"/>
          </a:p>
        </p:txBody>
      </p:sp>
      <p:sp>
        <p:nvSpPr>
          <p:cNvPr id="20483" name="Content Placeholder 2">
            <a:extLst>
              <a:ext uri="{FF2B5EF4-FFF2-40B4-BE49-F238E27FC236}">
                <a16:creationId xmlns:a16="http://schemas.microsoft.com/office/drawing/2014/main" id="{2856DD5C-2414-403E-83C8-080E487F0106}"/>
              </a:ext>
            </a:extLst>
          </p:cNvPr>
          <p:cNvSpPr>
            <a:spLocks noGrp="1" noChangeArrowheads="1"/>
          </p:cNvSpPr>
          <p:nvPr>
            <p:ph idx="1"/>
          </p:nvPr>
        </p:nvSpPr>
        <p:spPr/>
        <p:txBody>
          <a:bodyPr/>
          <a:lstStyle/>
          <a:p>
            <a:pPr eaLnBrk="1" hangingPunct="1">
              <a:buFontTx/>
              <a:buChar char="•"/>
            </a:pPr>
            <a:r>
              <a:rPr lang="en-US" altLang="en-US" dirty="0"/>
              <a:t>CPU designed to perform simple operations on pieces of data</a:t>
            </a:r>
          </a:p>
          <a:p>
            <a:pPr lvl="1" eaLnBrk="1" hangingPunct="1"/>
            <a:r>
              <a:rPr lang="en-US" altLang="en-US" dirty="0"/>
              <a:t>Examples: reading data, adding, subtracting, multiplying, and dividing numbers</a:t>
            </a:r>
          </a:p>
          <a:p>
            <a:pPr lvl="1" eaLnBrk="1" hangingPunct="1"/>
            <a:r>
              <a:rPr lang="en-US" altLang="en-US" dirty="0"/>
              <a:t>Understands instructions written in machine language and included in its instruction set</a:t>
            </a:r>
          </a:p>
          <a:p>
            <a:pPr lvl="2" eaLnBrk="1" hangingPunct="1">
              <a:buFontTx/>
              <a:buChar char="•"/>
            </a:pPr>
            <a:r>
              <a:rPr lang="en-US" altLang="en-US" dirty="0"/>
              <a:t>Each brand of CPU has its own instruction set</a:t>
            </a:r>
          </a:p>
          <a:p>
            <a:pPr eaLnBrk="1" hangingPunct="1">
              <a:buFontTx/>
              <a:buChar char="•"/>
            </a:pPr>
            <a:r>
              <a:rPr lang="en-US" altLang="en-US" dirty="0"/>
              <a:t>To carry out meaningful calculations, CPU must perform many operations</a:t>
            </a:r>
          </a:p>
        </p:txBody>
      </p:sp>
      <p:sp>
        <p:nvSpPr>
          <p:cNvPr id="20484" name="Slide Number Placeholder 1">
            <a:extLst>
              <a:ext uri="{FF2B5EF4-FFF2-40B4-BE49-F238E27FC236}">
                <a16:creationId xmlns:a16="http://schemas.microsoft.com/office/drawing/2014/main" id="{E871C27B-0F3A-4DA4-A178-940CB834EAD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C761804-A5BB-4190-8A8C-B9BA3A38F2A2}"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64B7C281-A8BA-447F-AE9B-051B99B23AE3}"/>
              </a:ext>
            </a:extLst>
          </p:cNvPr>
          <p:cNvSpPr>
            <a:spLocks noGrp="1" noChangeArrowheads="1"/>
          </p:cNvSpPr>
          <p:nvPr>
            <p:ph type="title"/>
          </p:nvPr>
        </p:nvSpPr>
        <p:spPr/>
        <p:txBody>
          <a:bodyPr/>
          <a:lstStyle/>
          <a:p>
            <a:pPr eaLnBrk="1" hangingPunct="1"/>
            <a:r>
              <a:rPr lang="en-US" altLang="en-US"/>
              <a:t>How a Program Works (cont’d.)</a:t>
            </a:r>
            <a:endParaRPr lang="he-IL" altLang="en-US"/>
          </a:p>
        </p:txBody>
      </p:sp>
      <p:sp>
        <p:nvSpPr>
          <p:cNvPr id="21507" name="Content Placeholder 2">
            <a:extLst>
              <a:ext uri="{FF2B5EF4-FFF2-40B4-BE49-F238E27FC236}">
                <a16:creationId xmlns:a16="http://schemas.microsoft.com/office/drawing/2014/main" id="{2748167C-118F-4022-93AE-F79D15212106}"/>
              </a:ext>
            </a:extLst>
          </p:cNvPr>
          <p:cNvSpPr>
            <a:spLocks noGrp="1" noChangeArrowheads="1"/>
          </p:cNvSpPr>
          <p:nvPr>
            <p:ph idx="1"/>
          </p:nvPr>
        </p:nvSpPr>
        <p:spPr/>
        <p:txBody>
          <a:bodyPr/>
          <a:lstStyle/>
          <a:p>
            <a:pPr eaLnBrk="1" hangingPunct="1">
              <a:buFontTx/>
              <a:buChar char="•"/>
            </a:pPr>
            <a:r>
              <a:rPr lang="en-US" altLang="en-US" dirty="0"/>
              <a:t>Program must be copied from secondary storage to RAM each time CPU executes it</a:t>
            </a:r>
          </a:p>
        </p:txBody>
      </p:sp>
      <p:sp>
        <p:nvSpPr>
          <p:cNvPr id="21508" name="Slide Number Placeholder 1">
            <a:extLst>
              <a:ext uri="{FF2B5EF4-FFF2-40B4-BE49-F238E27FC236}">
                <a16:creationId xmlns:a16="http://schemas.microsoft.com/office/drawing/2014/main" id="{FD937052-A2F4-4C92-9DC1-20C1799AA3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FB32C7A-4150-44F6-9774-CDB82FEDEF59}" type="slidenum">
              <a:rPr lang="en-US" altLang="en-US" smtClean="0"/>
              <a:pPr/>
              <a:t>18</a:t>
            </a:fld>
            <a:endParaRPr lang="en-US" altLang="en-US"/>
          </a:p>
        </p:txBody>
      </p:sp>
      <p:pic>
        <p:nvPicPr>
          <p:cNvPr id="2" name="Picture 1">
            <a:extLst>
              <a:ext uri="{FF2B5EF4-FFF2-40B4-BE49-F238E27FC236}">
                <a16:creationId xmlns:a16="http://schemas.microsoft.com/office/drawing/2014/main" id="{31D1255F-7112-4815-B0CA-B7C3ABC5BFBA}"/>
              </a:ext>
            </a:extLst>
          </p:cNvPr>
          <p:cNvPicPr>
            <a:picLocks noChangeAspect="1"/>
          </p:cNvPicPr>
          <p:nvPr/>
        </p:nvPicPr>
        <p:blipFill>
          <a:blip r:embed="rId2"/>
          <a:stretch>
            <a:fillRect/>
          </a:stretch>
        </p:blipFill>
        <p:spPr>
          <a:xfrm>
            <a:off x="438150" y="3422109"/>
            <a:ext cx="8267700" cy="28231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327AB00-8785-4C60-9A0A-42FF2C223D59}"/>
              </a:ext>
            </a:extLst>
          </p:cNvPr>
          <p:cNvSpPr>
            <a:spLocks noGrp="1" noChangeArrowheads="1"/>
          </p:cNvSpPr>
          <p:nvPr>
            <p:ph type="title"/>
          </p:nvPr>
        </p:nvSpPr>
        <p:spPr/>
        <p:txBody>
          <a:bodyPr/>
          <a:lstStyle/>
          <a:p>
            <a:pPr eaLnBrk="1" hangingPunct="1"/>
            <a:r>
              <a:rPr lang="en-US" altLang="en-US"/>
              <a:t>How a Program Works (cont’d.)</a:t>
            </a:r>
            <a:endParaRPr lang="he-IL" altLang="en-US"/>
          </a:p>
        </p:txBody>
      </p:sp>
      <p:pic>
        <p:nvPicPr>
          <p:cNvPr id="22532" name="Picture 2">
            <a:extLst>
              <a:ext uri="{FF2B5EF4-FFF2-40B4-BE49-F238E27FC236}">
                <a16:creationId xmlns:a16="http://schemas.microsoft.com/office/drawing/2014/main" id="{5F20CE7B-D31E-4034-8FFB-A277FFB41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686577"/>
            <a:ext cx="7010400" cy="379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Slide Number Placeholder 1">
            <a:extLst>
              <a:ext uri="{FF2B5EF4-FFF2-40B4-BE49-F238E27FC236}">
                <a16:creationId xmlns:a16="http://schemas.microsoft.com/office/drawing/2014/main" id="{1A1A64A1-FEB6-41A8-962B-EAB8CD9E821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EEA4A8-C166-4CD1-BFB7-AE7E7027253C}" type="slidenum">
              <a:rPr lang="en-US" altLang="en-US" smtClean="0"/>
              <a:pPr/>
              <a:t>19</a:t>
            </a:fld>
            <a:endParaRPr lang="en-US" altLang="en-US"/>
          </a:p>
        </p:txBody>
      </p:sp>
      <p:sp>
        <p:nvSpPr>
          <p:cNvPr id="6" name="Content Placeholder 2">
            <a:extLst>
              <a:ext uri="{FF2B5EF4-FFF2-40B4-BE49-F238E27FC236}">
                <a16:creationId xmlns:a16="http://schemas.microsoft.com/office/drawing/2014/main" id="{4F0572B7-5B0E-40CA-9995-8C6DFD875835}"/>
              </a:ext>
            </a:extLst>
          </p:cNvPr>
          <p:cNvSpPr txBox="1">
            <a:spLocks noChangeArrowheads="1"/>
          </p:cNvSpPr>
          <p:nvPr/>
        </p:nvSpPr>
        <p:spPr bwMode="auto">
          <a:xfrm>
            <a:off x="457200" y="1600201"/>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Tx/>
              <a:buFont typeface="Arial" panose="020B0604020202020204" pitchFamily="34" charset="0"/>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Tx/>
              <a:buFont typeface="Arial" panose="020B0604020202020204" pitchFamily="34" charset="0"/>
              <a:buChar char="•"/>
              <a:defRPr sz="2800">
                <a:solidFill>
                  <a:schemeClr val="tx1"/>
                </a:solidFill>
                <a:latin typeface="+mn-lt"/>
                <a:cs typeface="+mn-cs"/>
              </a:defRPr>
            </a:lvl2pPr>
            <a:lvl3pPr marL="1143000" indent="-228600" algn="l" rtl="0" eaLnBrk="0" fontAlgn="base" hangingPunct="0">
              <a:spcBef>
                <a:spcPct val="20000"/>
              </a:spcBef>
              <a:spcAft>
                <a:spcPct val="0"/>
              </a:spcAft>
              <a:buClrTx/>
              <a:buFont typeface="Arial" panose="020B0604020202020204" pitchFamily="34" charset="0"/>
              <a:buChar char="•"/>
              <a:defRPr sz="2400">
                <a:solidFill>
                  <a:schemeClr val="tx1"/>
                </a:solidFill>
                <a:latin typeface="+mn-lt"/>
                <a:cs typeface="+mn-cs"/>
              </a:defRPr>
            </a:lvl3pPr>
            <a:lvl4pPr marL="1600200" indent="-228600" algn="l" rtl="0" eaLnBrk="0" fontAlgn="base" hangingPunct="0">
              <a:spcBef>
                <a:spcPct val="20000"/>
              </a:spcBef>
              <a:spcAft>
                <a:spcPct val="0"/>
              </a:spcAft>
              <a:buClrTx/>
              <a:buFont typeface="Arial" panose="020B0604020202020204" pitchFamily="34" charset="0"/>
              <a:buChar char="•"/>
              <a:defRPr sz="2000">
                <a:solidFill>
                  <a:schemeClr val="tx1"/>
                </a:solidFill>
                <a:latin typeface="+mn-lt"/>
                <a:cs typeface="+mn-cs"/>
              </a:defRPr>
            </a:lvl4pPr>
            <a:lvl5pPr marL="2057400" indent="-228600" algn="l" rtl="0" eaLnBrk="0" fontAlgn="base" hangingPunct="0">
              <a:spcBef>
                <a:spcPct val="20000"/>
              </a:spcBef>
              <a:spcAft>
                <a:spcPct val="0"/>
              </a:spcAft>
              <a:buClrTx/>
              <a:buFont typeface="Arial" panose="020B0604020202020204" pitchFamily="34" charset="0"/>
              <a:buChar char="•"/>
              <a:defRPr sz="2000">
                <a:solidFill>
                  <a:schemeClr val="tx1"/>
                </a:solidFill>
                <a:latin typeface="+mn-lt"/>
                <a:cs typeface="+mn-cs"/>
              </a:defRPr>
            </a:lvl5pPr>
            <a:lvl6pPr marL="25146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6pPr>
            <a:lvl7pPr marL="29718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7pPr>
            <a:lvl8pPr marL="34290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8pPr>
            <a:lvl9pPr marL="3886200" indent="-228600" algn="l" rtl="0" fontAlgn="base">
              <a:spcBef>
                <a:spcPct val="20000"/>
              </a:spcBef>
              <a:spcAft>
                <a:spcPct val="0"/>
              </a:spcAft>
              <a:buClr>
                <a:srgbClr val="4211BB"/>
              </a:buClr>
              <a:buFont typeface="Arial" pitchFamily="34" charset="0"/>
              <a:buChar char="»"/>
              <a:defRPr sz="2000">
                <a:solidFill>
                  <a:schemeClr val="tx1"/>
                </a:solidFill>
                <a:latin typeface="+mn-lt"/>
                <a:cs typeface="+mn-cs"/>
              </a:defRPr>
            </a:lvl9pPr>
          </a:lstStyle>
          <a:p>
            <a:pPr eaLnBrk="1" hangingPunct="1">
              <a:buFontTx/>
              <a:buChar char="•"/>
            </a:pPr>
            <a:r>
              <a:rPr lang="en-US" altLang="en-US" sz="2800" kern="0" dirty="0"/>
              <a:t>When CPU executes the instructions, it goes through the </a:t>
            </a:r>
            <a:r>
              <a:rPr lang="en-US" altLang="en-US" sz="2800" i="1" kern="0" dirty="0"/>
              <a:t>fetch-decode-execute cycle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A06B314-AFEB-4E48-93F5-5DAD497B91C3}"/>
              </a:ext>
            </a:extLst>
          </p:cNvPr>
          <p:cNvSpPr>
            <a:spLocks noGrp="1" noChangeArrowheads="1"/>
          </p:cNvSpPr>
          <p:nvPr>
            <p:ph type="title"/>
          </p:nvPr>
        </p:nvSpPr>
        <p:spPr/>
        <p:txBody>
          <a:bodyPr/>
          <a:lstStyle/>
          <a:p>
            <a:pPr eaLnBrk="1" hangingPunct="1"/>
            <a:r>
              <a:rPr lang="en-US" altLang="en-US"/>
              <a:t>Introduction</a:t>
            </a:r>
            <a:endParaRPr lang="he-IL" altLang="en-US"/>
          </a:p>
        </p:txBody>
      </p:sp>
      <p:sp>
        <p:nvSpPr>
          <p:cNvPr id="6147" name="Content Placeholder 2">
            <a:extLst>
              <a:ext uri="{FF2B5EF4-FFF2-40B4-BE49-F238E27FC236}">
                <a16:creationId xmlns:a16="http://schemas.microsoft.com/office/drawing/2014/main" id="{88B4A3C8-783A-43EB-B3B8-7AA0ACC5576F}"/>
              </a:ext>
            </a:extLst>
          </p:cNvPr>
          <p:cNvSpPr>
            <a:spLocks noGrp="1" noChangeArrowheads="1"/>
          </p:cNvSpPr>
          <p:nvPr>
            <p:ph idx="1"/>
          </p:nvPr>
        </p:nvSpPr>
        <p:spPr/>
        <p:txBody>
          <a:bodyPr/>
          <a:lstStyle/>
          <a:p>
            <a:pPr eaLnBrk="1" hangingPunct="1">
              <a:buFontTx/>
              <a:buChar char="•"/>
            </a:pPr>
            <a:r>
              <a:rPr lang="en-US" altLang="en-US"/>
              <a:t>Computers can be programmed</a:t>
            </a:r>
          </a:p>
          <a:p>
            <a:pPr lvl="1" eaLnBrk="1" hangingPunct="1"/>
            <a:r>
              <a:rPr lang="en-US" altLang="en-US"/>
              <a:t>Designed to do any job that a program tells them to</a:t>
            </a:r>
          </a:p>
          <a:p>
            <a:pPr eaLnBrk="1" hangingPunct="1">
              <a:buFontTx/>
              <a:buChar char="•"/>
            </a:pPr>
            <a:r>
              <a:rPr lang="en-US" altLang="en-US" u="sng"/>
              <a:t>Program</a:t>
            </a:r>
            <a:r>
              <a:rPr lang="en-US" altLang="en-US"/>
              <a:t>: set of instructions that a computer follows to perform a task</a:t>
            </a:r>
          </a:p>
          <a:p>
            <a:pPr lvl="1" eaLnBrk="1" hangingPunct="1"/>
            <a:r>
              <a:rPr lang="en-US" altLang="en-US"/>
              <a:t>Commonly referred to as </a:t>
            </a:r>
            <a:r>
              <a:rPr lang="en-US" altLang="en-US" i="1"/>
              <a:t>Software</a:t>
            </a:r>
          </a:p>
          <a:p>
            <a:pPr eaLnBrk="1" hangingPunct="1">
              <a:buFontTx/>
              <a:buChar char="•"/>
            </a:pPr>
            <a:r>
              <a:rPr lang="en-US" altLang="en-US" u="sng"/>
              <a:t>Programmer</a:t>
            </a:r>
            <a:r>
              <a:rPr lang="en-US" altLang="en-US"/>
              <a:t>: person who can design, create, and test computer programs</a:t>
            </a:r>
          </a:p>
          <a:p>
            <a:pPr lvl="1" eaLnBrk="1" hangingPunct="1"/>
            <a:r>
              <a:rPr lang="en-US" altLang="en-US"/>
              <a:t>Also known as software developer</a:t>
            </a:r>
            <a:endParaRPr lang="he-IL" altLang="en-US"/>
          </a:p>
        </p:txBody>
      </p:sp>
      <p:sp>
        <p:nvSpPr>
          <p:cNvPr id="6148" name="Slide Number Placeholder 1">
            <a:extLst>
              <a:ext uri="{FF2B5EF4-FFF2-40B4-BE49-F238E27FC236}">
                <a16:creationId xmlns:a16="http://schemas.microsoft.com/office/drawing/2014/main" id="{32284473-9744-403E-B3E4-20D6CD261E6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1382F8-EC9C-449D-8C27-950A273029C6}"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7C411D8-F8F7-488B-9DF9-42A2D14FA2A8}"/>
              </a:ext>
            </a:extLst>
          </p:cNvPr>
          <p:cNvSpPr>
            <a:spLocks noGrp="1" noChangeArrowheads="1"/>
          </p:cNvSpPr>
          <p:nvPr>
            <p:ph type="title"/>
          </p:nvPr>
        </p:nvSpPr>
        <p:spPr/>
        <p:txBody>
          <a:bodyPr/>
          <a:lstStyle/>
          <a:p>
            <a:pPr eaLnBrk="1" hangingPunct="1"/>
            <a:r>
              <a:rPr lang="en-US" altLang="en-US"/>
              <a:t>From Machine Language to Assembly Language</a:t>
            </a:r>
            <a:endParaRPr lang="he-IL" altLang="en-US"/>
          </a:p>
        </p:txBody>
      </p:sp>
      <p:sp>
        <p:nvSpPr>
          <p:cNvPr id="23555" name="Content Placeholder 2">
            <a:extLst>
              <a:ext uri="{FF2B5EF4-FFF2-40B4-BE49-F238E27FC236}">
                <a16:creationId xmlns:a16="http://schemas.microsoft.com/office/drawing/2014/main" id="{799B7B42-00F6-47EB-8D64-EEEC6A844E25}"/>
              </a:ext>
            </a:extLst>
          </p:cNvPr>
          <p:cNvSpPr>
            <a:spLocks noGrp="1" noChangeArrowheads="1"/>
          </p:cNvSpPr>
          <p:nvPr>
            <p:ph idx="1"/>
          </p:nvPr>
        </p:nvSpPr>
        <p:spPr/>
        <p:txBody>
          <a:bodyPr/>
          <a:lstStyle/>
          <a:p>
            <a:pPr eaLnBrk="1" hangingPunct="1">
              <a:buFontTx/>
              <a:buChar char="•"/>
            </a:pPr>
            <a:r>
              <a:rPr lang="en-US" altLang="en-US"/>
              <a:t>Impractical for people to write in machine language</a:t>
            </a:r>
          </a:p>
          <a:p>
            <a:pPr eaLnBrk="1" hangingPunct="1">
              <a:buFontTx/>
              <a:buChar char="•"/>
            </a:pPr>
            <a:r>
              <a:rPr lang="en-US" altLang="en-US" u="sng"/>
              <a:t>Assembly language</a:t>
            </a:r>
            <a:r>
              <a:rPr lang="en-US" altLang="en-US"/>
              <a:t>: uses short words (mnemonics) for instructions instead of binary numbers</a:t>
            </a:r>
          </a:p>
          <a:p>
            <a:pPr lvl="1" eaLnBrk="1" hangingPunct="1"/>
            <a:r>
              <a:rPr lang="en-US" altLang="en-US"/>
              <a:t>Easier for programmers to work with</a:t>
            </a:r>
          </a:p>
          <a:p>
            <a:pPr eaLnBrk="1" hangingPunct="1">
              <a:buFontTx/>
              <a:buChar char="•"/>
            </a:pPr>
            <a:r>
              <a:rPr lang="en-US" altLang="en-US" u="sng"/>
              <a:t>Assembler</a:t>
            </a:r>
            <a:r>
              <a:rPr lang="en-US" altLang="en-US"/>
              <a:t>: translates assembly language to machine language for execution by CPU</a:t>
            </a:r>
          </a:p>
        </p:txBody>
      </p:sp>
      <p:sp>
        <p:nvSpPr>
          <p:cNvPr id="23556" name="Slide Number Placeholder 1">
            <a:extLst>
              <a:ext uri="{FF2B5EF4-FFF2-40B4-BE49-F238E27FC236}">
                <a16:creationId xmlns:a16="http://schemas.microsoft.com/office/drawing/2014/main" id="{0967649E-843C-4E16-B45D-8A7BE41CB05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4F550FC-E1F5-4710-82AC-4B910D6FD443}"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A9B31FE-9ABA-482C-A896-43093D73585E}"/>
              </a:ext>
            </a:extLst>
          </p:cNvPr>
          <p:cNvSpPr>
            <a:spLocks noGrp="1" noChangeArrowheads="1"/>
          </p:cNvSpPr>
          <p:nvPr>
            <p:ph type="title"/>
          </p:nvPr>
        </p:nvSpPr>
        <p:spPr/>
        <p:txBody>
          <a:bodyPr/>
          <a:lstStyle/>
          <a:p>
            <a:pPr eaLnBrk="1" hangingPunct="1"/>
            <a:r>
              <a:rPr lang="en-US" altLang="en-US"/>
              <a:t>High-Level Languages</a:t>
            </a:r>
            <a:endParaRPr lang="he-IL" altLang="en-US"/>
          </a:p>
        </p:txBody>
      </p:sp>
      <p:sp>
        <p:nvSpPr>
          <p:cNvPr id="24579" name="Content Placeholder 2">
            <a:extLst>
              <a:ext uri="{FF2B5EF4-FFF2-40B4-BE49-F238E27FC236}">
                <a16:creationId xmlns:a16="http://schemas.microsoft.com/office/drawing/2014/main" id="{E1A3771F-45B2-4C94-958C-171961D5E45A}"/>
              </a:ext>
            </a:extLst>
          </p:cNvPr>
          <p:cNvSpPr>
            <a:spLocks noGrp="1" noChangeArrowheads="1"/>
          </p:cNvSpPr>
          <p:nvPr>
            <p:ph idx="1"/>
          </p:nvPr>
        </p:nvSpPr>
        <p:spPr/>
        <p:txBody>
          <a:bodyPr/>
          <a:lstStyle/>
          <a:p>
            <a:pPr eaLnBrk="1" hangingPunct="1">
              <a:buFontTx/>
              <a:buChar char="•"/>
            </a:pPr>
            <a:r>
              <a:rPr lang="en-US" altLang="en-US" u="sng"/>
              <a:t>Low-level language</a:t>
            </a:r>
            <a:r>
              <a:rPr lang="en-US" altLang="en-US"/>
              <a:t>: close in nature to machine language</a:t>
            </a:r>
          </a:p>
          <a:p>
            <a:pPr lvl="1" eaLnBrk="1" hangingPunct="1"/>
            <a:r>
              <a:rPr lang="en-US" altLang="en-US"/>
              <a:t>Example: assembly language</a:t>
            </a:r>
          </a:p>
          <a:p>
            <a:pPr eaLnBrk="1" hangingPunct="1">
              <a:buFontTx/>
              <a:buChar char="•"/>
            </a:pPr>
            <a:r>
              <a:rPr lang="en-US" altLang="en-US" u="sng"/>
              <a:t>High-Level language</a:t>
            </a:r>
            <a:r>
              <a:rPr lang="en-US" altLang="en-US"/>
              <a:t>: allows simple creation of powerful and complex programs</a:t>
            </a:r>
          </a:p>
          <a:p>
            <a:pPr lvl="1" eaLnBrk="1" hangingPunct="1"/>
            <a:r>
              <a:rPr lang="en-US" altLang="en-US"/>
              <a:t>No need to know how CPU works or write large number of instructions</a:t>
            </a:r>
          </a:p>
          <a:p>
            <a:pPr lvl="1" eaLnBrk="1" hangingPunct="1"/>
            <a:r>
              <a:rPr lang="en-US" altLang="en-US"/>
              <a:t>More intuitive to understand</a:t>
            </a:r>
          </a:p>
        </p:txBody>
      </p:sp>
      <p:sp>
        <p:nvSpPr>
          <p:cNvPr id="24580" name="Slide Number Placeholder 1">
            <a:extLst>
              <a:ext uri="{FF2B5EF4-FFF2-40B4-BE49-F238E27FC236}">
                <a16:creationId xmlns:a16="http://schemas.microsoft.com/office/drawing/2014/main" id="{A8051CEC-67C9-4A5F-AFB9-4A69324B137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8CF3D54-409D-4727-B1A6-17A8AF3492D5}"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911136A2-9807-41BF-9E6E-EA967555F6EC}"/>
              </a:ext>
            </a:extLst>
          </p:cNvPr>
          <p:cNvSpPr>
            <a:spLocks noGrp="1" noChangeArrowheads="1"/>
          </p:cNvSpPr>
          <p:nvPr>
            <p:ph type="title"/>
          </p:nvPr>
        </p:nvSpPr>
        <p:spPr/>
        <p:txBody>
          <a:bodyPr/>
          <a:lstStyle/>
          <a:p>
            <a:pPr eaLnBrk="1" hangingPunct="1"/>
            <a:r>
              <a:rPr lang="en-US" altLang="en-US" dirty="0"/>
              <a:t>Key Words, Operators, and Syntax: An Overview</a:t>
            </a:r>
            <a:endParaRPr lang="he-IL" altLang="en-US" dirty="0"/>
          </a:p>
        </p:txBody>
      </p:sp>
      <p:sp>
        <p:nvSpPr>
          <p:cNvPr id="25603" name="Content Placeholder 2">
            <a:extLst>
              <a:ext uri="{FF2B5EF4-FFF2-40B4-BE49-F238E27FC236}">
                <a16:creationId xmlns:a16="http://schemas.microsoft.com/office/drawing/2014/main" id="{293DEA91-21A2-4A96-B246-2A743B3BF08D}"/>
              </a:ext>
            </a:extLst>
          </p:cNvPr>
          <p:cNvSpPr>
            <a:spLocks noGrp="1" noChangeArrowheads="1"/>
          </p:cNvSpPr>
          <p:nvPr>
            <p:ph idx="1"/>
          </p:nvPr>
        </p:nvSpPr>
        <p:spPr>
          <a:xfrm>
            <a:off x="457200" y="1600200"/>
            <a:ext cx="8458200" cy="4525963"/>
          </a:xfrm>
        </p:spPr>
        <p:txBody>
          <a:bodyPr/>
          <a:lstStyle/>
          <a:p>
            <a:pPr eaLnBrk="1" hangingPunct="1">
              <a:buFontTx/>
              <a:buChar char="•"/>
            </a:pPr>
            <a:r>
              <a:rPr lang="en-US" altLang="en-US" u="sng"/>
              <a:t>Key words</a:t>
            </a:r>
            <a:r>
              <a:rPr lang="en-US" altLang="en-US"/>
              <a:t>: predefined words used to write program in high-level language</a:t>
            </a:r>
          </a:p>
          <a:p>
            <a:pPr lvl="1" eaLnBrk="1" hangingPunct="1"/>
            <a:r>
              <a:rPr lang="en-US" altLang="en-US"/>
              <a:t>Each key word has specific meaning</a:t>
            </a:r>
          </a:p>
          <a:p>
            <a:pPr eaLnBrk="1" hangingPunct="1">
              <a:buFontTx/>
              <a:buChar char="•"/>
            </a:pPr>
            <a:r>
              <a:rPr lang="en-US" altLang="en-US" u="sng"/>
              <a:t>Operators</a:t>
            </a:r>
            <a:r>
              <a:rPr lang="en-US" altLang="en-US"/>
              <a:t>: perform operations on data</a:t>
            </a:r>
          </a:p>
          <a:p>
            <a:pPr lvl="1" eaLnBrk="1" hangingPunct="1"/>
            <a:r>
              <a:rPr lang="en-US" altLang="en-US"/>
              <a:t>Example: math operators to perform arithmetic</a:t>
            </a:r>
          </a:p>
          <a:p>
            <a:pPr eaLnBrk="1" hangingPunct="1">
              <a:buFontTx/>
              <a:buChar char="•"/>
            </a:pPr>
            <a:r>
              <a:rPr lang="en-US" altLang="en-US" u="sng"/>
              <a:t>Syntax</a:t>
            </a:r>
            <a:r>
              <a:rPr lang="en-US" altLang="en-US"/>
              <a:t>: set of rules to be followed when writing program</a:t>
            </a:r>
          </a:p>
          <a:p>
            <a:pPr eaLnBrk="1" hangingPunct="1">
              <a:buFontTx/>
              <a:buChar char="•"/>
            </a:pPr>
            <a:r>
              <a:rPr lang="en-US" altLang="en-US" u="sng"/>
              <a:t>Statement</a:t>
            </a:r>
            <a:r>
              <a:rPr lang="en-US" altLang="en-US"/>
              <a:t>: individual instruction used in high-level language</a:t>
            </a:r>
            <a:endParaRPr lang="he-IL" altLang="en-US"/>
          </a:p>
        </p:txBody>
      </p:sp>
      <p:sp>
        <p:nvSpPr>
          <p:cNvPr id="25604" name="Slide Number Placeholder 1">
            <a:extLst>
              <a:ext uri="{FF2B5EF4-FFF2-40B4-BE49-F238E27FC236}">
                <a16:creationId xmlns:a16="http://schemas.microsoft.com/office/drawing/2014/main" id="{23CD88C5-B608-4DB8-8148-F1100FEC0C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7622EEB-2984-4EE7-8B5A-AE3683C51D2C}"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EE6DA-02B2-452E-B4B6-45F94B25CB7B}"/>
              </a:ext>
            </a:extLst>
          </p:cNvPr>
          <p:cNvSpPr>
            <a:spLocks noGrp="1"/>
          </p:cNvSpPr>
          <p:nvPr>
            <p:ph type="title"/>
          </p:nvPr>
        </p:nvSpPr>
        <p:spPr/>
        <p:txBody>
          <a:bodyPr/>
          <a:lstStyle/>
          <a:p>
            <a:r>
              <a:rPr lang="en-US" dirty="0"/>
              <a:t>Python Key Words</a:t>
            </a:r>
          </a:p>
        </p:txBody>
      </p:sp>
      <p:sp>
        <p:nvSpPr>
          <p:cNvPr id="3" name="Slide Number Placeholder 2">
            <a:extLst>
              <a:ext uri="{FF2B5EF4-FFF2-40B4-BE49-F238E27FC236}">
                <a16:creationId xmlns:a16="http://schemas.microsoft.com/office/drawing/2014/main" id="{EF552DAC-E7F4-40AB-889B-1BAEDA0A7EF7}"/>
              </a:ext>
            </a:extLst>
          </p:cNvPr>
          <p:cNvSpPr>
            <a:spLocks noGrp="1"/>
          </p:cNvSpPr>
          <p:nvPr>
            <p:ph type="sldNum" sz="quarter" idx="10"/>
          </p:nvPr>
        </p:nvSpPr>
        <p:spPr/>
        <p:txBody>
          <a:bodyPr/>
          <a:lstStyle/>
          <a:p>
            <a:pPr>
              <a:defRPr/>
            </a:pPr>
            <a:fld id="{AC325521-7F1C-4C1F-90DE-5617E754C00F}" type="slidenum">
              <a:rPr lang="en-US" altLang="en-US" smtClean="0"/>
              <a:pPr>
                <a:defRPr/>
              </a:pPr>
              <a:t>23</a:t>
            </a:fld>
            <a:endParaRPr lang="en-US" altLang="en-US"/>
          </a:p>
        </p:txBody>
      </p:sp>
      <p:pic>
        <p:nvPicPr>
          <p:cNvPr id="5" name="Picture 4">
            <a:extLst>
              <a:ext uri="{FF2B5EF4-FFF2-40B4-BE49-F238E27FC236}">
                <a16:creationId xmlns:a16="http://schemas.microsoft.com/office/drawing/2014/main" id="{1BC1FB20-79D1-40F5-BADA-F9472B090D76}"/>
              </a:ext>
            </a:extLst>
          </p:cNvPr>
          <p:cNvPicPr>
            <a:picLocks noChangeAspect="1"/>
          </p:cNvPicPr>
          <p:nvPr/>
        </p:nvPicPr>
        <p:blipFill>
          <a:blip r:embed="rId2"/>
          <a:stretch>
            <a:fillRect/>
          </a:stretch>
        </p:blipFill>
        <p:spPr>
          <a:xfrm>
            <a:off x="228600" y="2223450"/>
            <a:ext cx="8686800" cy="2376887"/>
          </a:xfrm>
          <a:prstGeom prst="rect">
            <a:avLst/>
          </a:prstGeom>
        </p:spPr>
      </p:pic>
    </p:spTree>
    <p:extLst>
      <p:ext uri="{BB962C8B-B14F-4D97-AF65-F5344CB8AC3E}">
        <p14:creationId xmlns:p14="http://schemas.microsoft.com/office/powerpoint/2010/main" val="254589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660900C-C24C-47A5-AB62-CD061A744BE1}"/>
              </a:ext>
            </a:extLst>
          </p:cNvPr>
          <p:cNvSpPr>
            <a:spLocks noGrp="1" noChangeArrowheads="1"/>
          </p:cNvSpPr>
          <p:nvPr>
            <p:ph type="title"/>
          </p:nvPr>
        </p:nvSpPr>
        <p:spPr>
          <a:xfrm>
            <a:off x="457200" y="53163"/>
            <a:ext cx="8229600" cy="1143000"/>
          </a:xfrm>
        </p:spPr>
        <p:txBody>
          <a:bodyPr/>
          <a:lstStyle/>
          <a:p>
            <a:pPr eaLnBrk="1" hangingPunct="1"/>
            <a:r>
              <a:rPr lang="en-US" altLang="en-US" dirty="0"/>
              <a:t>Compilers and Interpreters</a:t>
            </a:r>
            <a:endParaRPr lang="he-IL" altLang="en-US" dirty="0"/>
          </a:p>
        </p:txBody>
      </p:sp>
      <p:sp>
        <p:nvSpPr>
          <p:cNvPr id="26627" name="Content Placeholder 2">
            <a:extLst>
              <a:ext uri="{FF2B5EF4-FFF2-40B4-BE49-F238E27FC236}">
                <a16:creationId xmlns:a16="http://schemas.microsoft.com/office/drawing/2014/main" id="{F0ACC085-60B5-4A89-A574-8B842D177206}"/>
              </a:ext>
            </a:extLst>
          </p:cNvPr>
          <p:cNvSpPr>
            <a:spLocks noGrp="1" noChangeArrowheads="1"/>
          </p:cNvSpPr>
          <p:nvPr>
            <p:ph idx="1"/>
          </p:nvPr>
        </p:nvSpPr>
        <p:spPr>
          <a:xfrm>
            <a:off x="457200" y="1166018"/>
            <a:ext cx="8229600" cy="4525963"/>
          </a:xfrm>
        </p:spPr>
        <p:txBody>
          <a:bodyPr/>
          <a:lstStyle/>
          <a:p>
            <a:pPr eaLnBrk="1" hangingPunct="1">
              <a:buFontTx/>
              <a:buChar char="•"/>
            </a:pPr>
            <a:r>
              <a:rPr lang="en-US" altLang="en-US" sz="2600" dirty="0"/>
              <a:t>Programs written in high-level languages must be translated into machine language to be executed</a:t>
            </a:r>
          </a:p>
          <a:p>
            <a:pPr eaLnBrk="1" hangingPunct="1">
              <a:buFontTx/>
              <a:buChar char="•"/>
            </a:pPr>
            <a:r>
              <a:rPr lang="en-US" altLang="en-US" sz="2600" u="sng" dirty="0"/>
              <a:t>Compiler</a:t>
            </a:r>
            <a:r>
              <a:rPr lang="en-US" altLang="en-US" sz="2600" dirty="0"/>
              <a:t>: translates high-level language program into separate machine language program</a:t>
            </a:r>
          </a:p>
          <a:p>
            <a:pPr lvl="1" eaLnBrk="1" hangingPunct="1"/>
            <a:r>
              <a:rPr lang="en-US" altLang="en-US" sz="2200" dirty="0"/>
              <a:t>Machine language program can be executed at any time</a:t>
            </a:r>
          </a:p>
          <a:p>
            <a:pPr lvl="1" eaLnBrk="1" hangingPunct="1"/>
            <a:endParaRPr lang="he-IL" altLang="en-US" dirty="0"/>
          </a:p>
        </p:txBody>
      </p:sp>
      <p:sp>
        <p:nvSpPr>
          <p:cNvPr id="26628" name="Slide Number Placeholder 1">
            <a:extLst>
              <a:ext uri="{FF2B5EF4-FFF2-40B4-BE49-F238E27FC236}">
                <a16:creationId xmlns:a16="http://schemas.microsoft.com/office/drawing/2014/main" id="{17ED1492-FFC3-4513-B68C-87B48B99F33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B9CAC2-E584-494B-AFEA-D36CAB6D7C4E}" type="slidenum">
              <a:rPr lang="en-US" altLang="en-US" smtClean="0"/>
              <a:pPr/>
              <a:t>24</a:t>
            </a:fld>
            <a:endParaRPr lang="en-US" altLang="en-US"/>
          </a:p>
        </p:txBody>
      </p:sp>
      <p:pic>
        <p:nvPicPr>
          <p:cNvPr id="2" name="Picture 1">
            <a:extLst>
              <a:ext uri="{FF2B5EF4-FFF2-40B4-BE49-F238E27FC236}">
                <a16:creationId xmlns:a16="http://schemas.microsoft.com/office/drawing/2014/main" id="{92E407E7-48AE-46A2-9A1C-94C17B98A75C}"/>
              </a:ext>
            </a:extLst>
          </p:cNvPr>
          <p:cNvPicPr>
            <a:picLocks noChangeAspect="1"/>
          </p:cNvPicPr>
          <p:nvPr/>
        </p:nvPicPr>
        <p:blipFill>
          <a:blip r:embed="rId2"/>
          <a:stretch>
            <a:fillRect/>
          </a:stretch>
        </p:blipFill>
        <p:spPr>
          <a:xfrm>
            <a:off x="1981200" y="4190926"/>
            <a:ext cx="5181600" cy="25305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95115A-E329-4E29-89AF-5E60C978DA7C}"/>
              </a:ext>
            </a:extLst>
          </p:cNvPr>
          <p:cNvSpPr>
            <a:spLocks noGrp="1" noChangeArrowheads="1"/>
          </p:cNvSpPr>
          <p:nvPr>
            <p:ph type="title"/>
          </p:nvPr>
        </p:nvSpPr>
        <p:spPr/>
        <p:txBody>
          <a:bodyPr/>
          <a:lstStyle/>
          <a:p>
            <a:pPr eaLnBrk="1" hangingPunct="1"/>
            <a:r>
              <a:rPr lang="en-US" altLang="en-US"/>
              <a:t>Compilers and Interpreters (cont’d.)</a:t>
            </a:r>
            <a:endParaRPr lang="he-IL" altLang="en-US"/>
          </a:p>
        </p:txBody>
      </p:sp>
      <p:sp>
        <p:nvSpPr>
          <p:cNvPr id="27651" name="Content Placeholder 2">
            <a:extLst>
              <a:ext uri="{FF2B5EF4-FFF2-40B4-BE49-F238E27FC236}">
                <a16:creationId xmlns:a16="http://schemas.microsoft.com/office/drawing/2014/main" id="{7EEDADDF-657E-4EE5-B7FC-3354A2A06EED}"/>
              </a:ext>
            </a:extLst>
          </p:cNvPr>
          <p:cNvSpPr>
            <a:spLocks noGrp="1" noChangeArrowheads="1"/>
          </p:cNvSpPr>
          <p:nvPr>
            <p:ph idx="1"/>
          </p:nvPr>
        </p:nvSpPr>
        <p:spPr/>
        <p:txBody>
          <a:bodyPr/>
          <a:lstStyle/>
          <a:p>
            <a:pPr eaLnBrk="1" hangingPunct="1">
              <a:buFontTx/>
              <a:buChar char="•"/>
            </a:pPr>
            <a:r>
              <a:rPr lang="en-US" altLang="en-US" u="sng"/>
              <a:t>Interpreter</a:t>
            </a:r>
            <a:r>
              <a:rPr lang="en-US" altLang="en-US"/>
              <a:t>: translates and executes instructions in high-level language program</a:t>
            </a:r>
          </a:p>
          <a:p>
            <a:pPr lvl="1" eaLnBrk="1" hangingPunct="1"/>
            <a:r>
              <a:rPr lang="en-US" altLang="en-US"/>
              <a:t>Used by Python language</a:t>
            </a:r>
          </a:p>
          <a:p>
            <a:pPr lvl="1" eaLnBrk="1" hangingPunct="1"/>
            <a:r>
              <a:rPr lang="en-US" altLang="en-US"/>
              <a:t>Interprets one instruction at a time</a:t>
            </a:r>
          </a:p>
          <a:p>
            <a:pPr lvl="1" eaLnBrk="1" hangingPunct="1"/>
            <a:r>
              <a:rPr lang="en-US" altLang="en-US"/>
              <a:t>No separate machine language program</a:t>
            </a:r>
          </a:p>
          <a:p>
            <a:pPr eaLnBrk="1" hangingPunct="1">
              <a:buFontTx/>
              <a:buChar char="•"/>
            </a:pPr>
            <a:r>
              <a:rPr lang="en-US" altLang="en-US" u="sng"/>
              <a:t>Source code</a:t>
            </a:r>
            <a:r>
              <a:rPr lang="en-US" altLang="en-US"/>
              <a:t>: statements written by programmer</a:t>
            </a:r>
          </a:p>
          <a:p>
            <a:pPr lvl="1" eaLnBrk="1" hangingPunct="1"/>
            <a:r>
              <a:rPr lang="en-US" altLang="en-US" u="sng"/>
              <a:t>Syntax error</a:t>
            </a:r>
            <a:r>
              <a:rPr lang="en-US" altLang="en-US"/>
              <a:t>: prevents code from being translated</a:t>
            </a:r>
            <a:endParaRPr lang="he-IL" altLang="en-US"/>
          </a:p>
        </p:txBody>
      </p:sp>
      <p:sp>
        <p:nvSpPr>
          <p:cNvPr id="27652" name="Slide Number Placeholder 1">
            <a:extLst>
              <a:ext uri="{FF2B5EF4-FFF2-40B4-BE49-F238E27FC236}">
                <a16:creationId xmlns:a16="http://schemas.microsoft.com/office/drawing/2014/main" id="{244F0EFE-2C54-4F27-8B6F-5B4F593E55B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5D7818-F1FE-47B9-A7E0-EFD8FD1B6E4D}"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7A687CE-73E2-4830-8504-EEF1A3DFBE32}"/>
              </a:ext>
            </a:extLst>
          </p:cNvPr>
          <p:cNvSpPr>
            <a:spLocks noGrp="1" noChangeArrowheads="1"/>
          </p:cNvSpPr>
          <p:nvPr>
            <p:ph type="title"/>
          </p:nvPr>
        </p:nvSpPr>
        <p:spPr/>
        <p:txBody>
          <a:bodyPr/>
          <a:lstStyle/>
          <a:p>
            <a:pPr eaLnBrk="1" hangingPunct="1"/>
            <a:r>
              <a:rPr lang="en-US" altLang="en-US"/>
              <a:t>Compilers and Interpreters (cont’d.)</a:t>
            </a:r>
            <a:endParaRPr lang="he-IL" altLang="en-US"/>
          </a:p>
        </p:txBody>
      </p:sp>
      <p:sp>
        <p:nvSpPr>
          <p:cNvPr id="28675" name="Content Placeholder 2">
            <a:extLst>
              <a:ext uri="{FF2B5EF4-FFF2-40B4-BE49-F238E27FC236}">
                <a16:creationId xmlns:a16="http://schemas.microsoft.com/office/drawing/2014/main" id="{0EF50B72-6D7B-445D-AF53-8F974124A55E}"/>
              </a:ext>
            </a:extLst>
          </p:cNvPr>
          <p:cNvSpPr>
            <a:spLocks noGrp="1" noChangeArrowheads="1"/>
          </p:cNvSpPr>
          <p:nvPr>
            <p:ph idx="1"/>
          </p:nvPr>
        </p:nvSpPr>
        <p:spPr>
          <a:xfrm>
            <a:off x="457200" y="5562600"/>
            <a:ext cx="8229600" cy="563563"/>
          </a:xfrm>
        </p:spPr>
        <p:txBody>
          <a:bodyPr/>
          <a:lstStyle/>
          <a:p>
            <a:pPr algn="ctr" eaLnBrk="1" hangingPunct="1">
              <a:buFontTx/>
              <a:buNone/>
            </a:pPr>
            <a:r>
              <a:rPr lang="en-US" altLang="en-US" sz="1600"/>
              <a:t>Figure 1-19 Executing a high-level program with an interpreter</a:t>
            </a:r>
            <a:endParaRPr lang="he-IL" altLang="en-US" sz="1600"/>
          </a:p>
        </p:txBody>
      </p:sp>
      <p:pic>
        <p:nvPicPr>
          <p:cNvPr id="28676" name="Picture 2">
            <a:extLst>
              <a:ext uri="{FF2B5EF4-FFF2-40B4-BE49-F238E27FC236}">
                <a16:creationId xmlns:a16="http://schemas.microsoft.com/office/drawing/2014/main" id="{380A9BDB-9329-423F-93AE-4871EAA3B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2338388"/>
            <a:ext cx="792003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Slide Number Placeholder 1">
            <a:extLst>
              <a:ext uri="{FF2B5EF4-FFF2-40B4-BE49-F238E27FC236}">
                <a16:creationId xmlns:a16="http://schemas.microsoft.com/office/drawing/2014/main" id="{1C20DB79-C338-4559-991E-7D30D27A227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C03C363-287C-45C0-9F34-FB9E8803BC05}"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BDD3A71E-3E53-4F79-B9AC-9D86CC5DDAE2}"/>
              </a:ext>
            </a:extLst>
          </p:cNvPr>
          <p:cNvSpPr>
            <a:spLocks noGrp="1" noChangeArrowheads="1"/>
          </p:cNvSpPr>
          <p:nvPr>
            <p:ph type="title"/>
          </p:nvPr>
        </p:nvSpPr>
        <p:spPr/>
        <p:txBody>
          <a:bodyPr/>
          <a:lstStyle/>
          <a:p>
            <a:pPr eaLnBrk="1" hangingPunct="1"/>
            <a:r>
              <a:rPr lang="en-US" altLang="en-US"/>
              <a:t>Using Python</a:t>
            </a:r>
            <a:endParaRPr lang="he-IL" altLang="en-US"/>
          </a:p>
        </p:txBody>
      </p:sp>
      <p:sp>
        <p:nvSpPr>
          <p:cNvPr id="29699" name="Content Placeholder 2">
            <a:extLst>
              <a:ext uri="{FF2B5EF4-FFF2-40B4-BE49-F238E27FC236}">
                <a16:creationId xmlns:a16="http://schemas.microsoft.com/office/drawing/2014/main" id="{FF96847B-BC7C-4C6B-946A-615BF00D3BBF}"/>
              </a:ext>
            </a:extLst>
          </p:cNvPr>
          <p:cNvSpPr>
            <a:spLocks noGrp="1" noChangeArrowheads="1"/>
          </p:cNvSpPr>
          <p:nvPr>
            <p:ph idx="1"/>
          </p:nvPr>
        </p:nvSpPr>
        <p:spPr/>
        <p:txBody>
          <a:bodyPr/>
          <a:lstStyle/>
          <a:p>
            <a:pPr eaLnBrk="1" hangingPunct="1">
              <a:buFontTx/>
              <a:buChar char="•"/>
            </a:pPr>
            <a:r>
              <a:rPr lang="en-US" altLang="en-US" sz="2800" dirty="0"/>
              <a:t>Python must be installed and configured prior to use (</a:t>
            </a:r>
            <a:r>
              <a:rPr lang="en-US" altLang="en-US" sz="2800" dirty="0">
                <a:solidFill>
                  <a:srgbClr val="FF0000"/>
                </a:solidFill>
              </a:rPr>
              <a:t>see Appendix A in textbook</a:t>
            </a:r>
            <a:r>
              <a:rPr lang="en-US" altLang="en-US" sz="2800" dirty="0"/>
              <a:t>)</a:t>
            </a:r>
          </a:p>
          <a:p>
            <a:pPr lvl="1" eaLnBrk="1" hangingPunct="1"/>
            <a:r>
              <a:rPr lang="en-US" altLang="en-US" sz="2600" dirty="0"/>
              <a:t>One of the items installed is the Python interpreter</a:t>
            </a:r>
          </a:p>
          <a:p>
            <a:pPr lvl="1" eaLnBrk="1" hangingPunct="1"/>
            <a:r>
              <a:rPr lang="en-US" altLang="en-US" sz="2600" dirty="0">
                <a:solidFill>
                  <a:srgbClr val="FF0000"/>
                </a:solidFill>
              </a:rPr>
              <a:t>Download and install Python 3.0 or later</a:t>
            </a:r>
          </a:p>
          <a:p>
            <a:pPr eaLnBrk="1" hangingPunct="1">
              <a:buFontTx/>
              <a:buChar char="•"/>
            </a:pPr>
            <a:r>
              <a:rPr lang="en-US" altLang="en-US" sz="2800" dirty="0"/>
              <a:t>Python interpreter can be used in two modes:</a:t>
            </a:r>
          </a:p>
          <a:p>
            <a:pPr lvl="1" eaLnBrk="1" hangingPunct="1"/>
            <a:r>
              <a:rPr lang="en-US" altLang="en-US" sz="2600" dirty="0"/>
              <a:t>Interactive mode: enter statements on keyboard</a:t>
            </a:r>
          </a:p>
          <a:p>
            <a:pPr lvl="1" eaLnBrk="1" hangingPunct="1"/>
            <a:r>
              <a:rPr lang="en-US" altLang="en-US" sz="2600" dirty="0"/>
              <a:t>Script mode: save statements in Python script</a:t>
            </a:r>
            <a:endParaRPr lang="he-IL" altLang="en-US" sz="2600" dirty="0"/>
          </a:p>
        </p:txBody>
      </p:sp>
      <p:sp>
        <p:nvSpPr>
          <p:cNvPr id="29700" name="Slide Number Placeholder 1">
            <a:extLst>
              <a:ext uri="{FF2B5EF4-FFF2-40B4-BE49-F238E27FC236}">
                <a16:creationId xmlns:a16="http://schemas.microsoft.com/office/drawing/2014/main" id="{E037DB96-9DD1-4816-96B9-A28EDD78109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A0F572-BE35-4A89-9817-DDD3A4CE35AE}"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9BA4E5E-4E8E-43A2-89AF-BA251336FA8C}"/>
              </a:ext>
            </a:extLst>
          </p:cNvPr>
          <p:cNvSpPr>
            <a:spLocks noGrp="1" noChangeArrowheads="1"/>
          </p:cNvSpPr>
          <p:nvPr>
            <p:ph type="title"/>
          </p:nvPr>
        </p:nvSpPr>
        <p:spPr/>
        <p:txBody>
          <a:bodyPr/>
          <a:lstStyle/>
          <a:p>
            <a:pPr eaLnBrk="1" hangingPunct="1"/>
            <a:r>
              <a:rPr lang="en-US" altLang="en-US" dirty="0"/>
              <a:t>Interactive Mode</a:t>
            </a:r>
            <a:endParaRPr lang="he-IL" altLang="en-US" dirty="0"/>
          </a:p>
        </p:txBody>
      </p:sp>
      <p:sp>
        <p:nvSpPr>
          <p:cNvPr id="30723" name="Content Placeholder 2">
            <a:extLst>
              <a:ext uri="{FF2B5EF4-FFF2-40B4-BE49-F238E27FC236}">
                <a16:creationId xmlns:a16="http://schemas.microsoft.com/office/drawing/2014/main" id="{8BC71FA0-E90F-42CC-B135-2391BE9D8381}"/>
              </a:ext>
            </a:extLst>
          </p:cNvPr>
          <p:cNvSpPr>
            <a:spLocks noGrp="1" noChangeArrowheads="1"/>
          </p:cNvSpPr>
          <p:nvPr>
            <p:ph idx="1"/>
          </p:nvPr>
        </p:nvSpPr>
        <p:spPr/>
        <p:txBody>
          <a:bodyPr/>
          <a:lstStyle/>
          <a:p>
            <a:pPr eaLnBrk="1" hangingPunct="1">
              <a:buFontTx/>
              <a:buChar char="•"/>
            </a:pPr>
            <a:r>
              <a:rPr lang="en-US" altLang="en-US" dirty="0"/>
              <a:t>When you start Python in interactive mode, you will see a prompt (i.e., &gt;&gt;&gt;)</a:t>
            </a:r>
          </a:p>
          <a:p>
            <a:pPr lvl="1" eaLnBrk="1" hangingPunct="1"/>
            <a:r>
              <a:rPr lang="en-US" altLang="en-US" dirty="0"/>
              <a:t>Indicates the interpreter is waiting for a Python statement to be typed</a:t>
            </a:r>
          </a:p>
          <a:p>
            <a:pPr lvl="1" eaLnBrk="1" hangingPunct="1"/>
            <a:r>
              <a:rPr lang="en-US" altLang="en-US" dirty="0"/>
              <a:t>Prompt reappears after previous statement is executed</a:t>
            </a:r>
          </a:p>
          <a:p>
            <a:pPr lvl="1" eaLnBrk="1" hangingPunct="1"/>
            <a:r>
              <a:rPr lang="en-US" altLang="en-US" dirty="0"/>
              <a:t>Error message displayed If you incorrectly type a statement</a:t>
            </a:r>
          </a:p>
          <a:p>
            <a:pPr eaLnBrk="1" hangingPunct="1">
              <a:buFontTx/>
              <a:buChar char="•"/>
            </a:pPr>
            <a:r>
              <a:rPr lang="en-US" altLang="en-US" dirty="0"/>
              <a:t>Good way to learn new parts of Python</a:t>
            </a:r>
            <a:endParaRPr lang="he-IL" altLang="en-US" dirty="0"/>
          </a:p>
        </p:txBody>
      </p:sp>
      <p:sp>
        <p:nvSpPr>
          <p:cNvPr id="30724" name="Slide Number Placeholder 1">
            <a:extLst>
              <a:ext uri="{FF2B5EF4-FFF2-40B4-BE49-F238E27FC236}">
                <a16:creationId xmlns:a16="http://schemas.microsoft.com/office/drawing/2014/main" id="{1FBE381C-76E6-4471-9DBD-9A71566711B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1D7D3EA-A9BC-4E7E-8892-222A0CD4EAE3}"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199C-4777-458F-8047-80DBBBC40156}"/>
              </a:ext>
            </a:extLst>
          </p:cNvPr>
          <p:cNvSpPr>
            <a:spLocks noGrp="1"/>
          </p:cNvSpPr>
          <p:nvPr>
            <p:ph type="title"/>
          </p:nvPr>
        </p:nvSpPr>
        <p:spPr/>
        <p:txBody>
          <a:bodyPr/>
          <a:lstStyle/>
          <a:p>
            <a:r>
              <a:rPr lang="en-US" altLang="en-US" dirty="0"/>
              <a:t>Interactive Mode Example</a:t>
            </a:r>
            <a:endParaRPr lang="en-US" dirty="0"/>
          </a:p>
        </p:txBody>
      </p:sp>
      <p:sp>
        <p:nvSpPr>
          <p:cNvPr id="3" name="Slide Number Placeholder 2">
            <a:extLst>
              <a:ext uri="{FF2B5EF4-FFF2-40B4-BE49-F238E27FC236}">
                <a16:creationId xmlns:a16="http://schemas.microsoft.com/office/drawing/2014/main" id="{75080AA0-3627-4193-9BCE-A44F9AB2BE47}"/>
              </a:ext>
            </a:extLst>
          </p:cNvPr>
          <p:cNvSpPr>
            <a:spLocks noGrp="1"/>
          </p:cNvSpPr>
          <p:nvPr>
            <p:ph type="sldNum" sz="quarter" idx="10"/>
          </p:nvPr>
        </p:nvSpPr>
        <p:spPr/>
        <p:txBody>
          <a:bodyPr/>
          <a:lstStyle/>
          <a:p>
            <a:pPr>
              <a:defRPr/>
            </a:pPr>
            <a:fld id="{AC325521-7F1C-4C1F-90DE-5617E754C00F}" type="slidenum">
              <a:rPr lang="en-US" altLang="en-US" smtClean="0"/>
              <a:pPr>
                <a:defRPr/>
              </a:pPr>
              <a:t>29</a:t>
            </a:fld>
            <a:endParaRPr lang="en-US" altLang="en-US"/>
          </a:p>
        </p:txBody>
      </p:sp>
      <p:pic>
        <p:nvPicPr>
          <p:cNvPr id="4" name="Picture 3">
            <a:extLst>
              <a:ext uri="{FF2B5EF4-FFF2-40B4-BE49-F238E27FC236}">
                <a16:creationId xmlns:a16="http://schemas.microsoft.com/office/drawing/2014/main" id="{5ECE254B-5484-4F49-A309-DD0E25A5AD56}"/>
              </a:ext>
            </a:extLst>
          </p:cNvPr>
          <p:cNvPicPr>
            <a:picLocks noChangeAspect="1"/>
          </p:cNvPicPr>
          <p:nvPr/>
        </p:nvPicPr>
        <p:blipFill>
          <a:blip r:embed="rId2"/>
          <a:stretch>
            <a:fillRect/>
          </a:stretch>
        </p:blipFill>
        <p:spPr>
          <a:xfrm>
            <a:off x="369175" y="1752600"/>
            <a:ext cx="8405650" cy="4009823"/>
          </a:xfrm>
          <a:prstGeom prst="rect">
            <a:avLst/>
          </a:prstGeom>
        </p:spPr>
      </p:pic>
    </p:spTree>
    <p:extLst>
      <p:ext uri="{BB962C8B-B14F-4D97-AF65-F5344CB8AC3E}">
        <p14:creationId xmlns:p14="http://schemas.microsoft.com/office/powerpoint/2010/main" val="271031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615DBF1-F279-4365-BED2-4657632F556B}"/>
              </a:ext>
            </a:extLst>
          </p:cNvPr>
          <p:cNvSpPr>
            <a:spLocks noGrp="1" noChangeArrowheads="1"/>
          </p:cNvSpPr>
          <p:nvPr>
            <p:ph type="title"/>
          </p:nvPr>
        </p:nvSpPr>
        <p:spPr>
          <a:xfrm>
            <a:off x="457200" y="54769"/>
            <a:ext cx="8229600" cy="1143000"/>
          </a:xfrm>
        </p:spPr>
        <p:txBody>
          <a:bodyPr/>
          <a:lstStyle/>
          <a:p>
            <a:pPr eaLnBrk="1" hangingPunct="1"/>
            <a:r>
              <a:rPr lang="en-US" altLang="en-US" dirty="0"/>
              <a:t>Hardware and Software</a:t>
            </a:r>
            <a:endParaRPr lang="he-IL" altLang="en-US" dirty="0"/>
          </a:p>
        </p:txBody>
      </p:sp>
      <p:sp>
        <p:nvSpPr>
          <p:cNvPr id="7171" name="Content Placeholder 2">
            <a:extLst>
              <a:ext uri="{FF2B5EF4-FFF2-40B4-BE49-F238E27FC236}">
                <a16:creationId xmlns:a16="http://schemas.microsoft.com/office/drawing/2014/main" id="{7E59F6BD-ABA8-4CFE-9177-7F607C5F1B87}"/>
              </a:ext>
            </a:extLst>
          </p:cNvPr>
          <p:cNvSpPr>
            <a:spLocks noGrp="1" noChangeArrowheads="1"/>
          </p:cNvSpPr>
          <p:nvPr>
            <p:ph idx="1"/>
          </p:nvPr>
        </p:nvSpPr>
        <p:spPr>
          <a:xfrm>
            <a:off x="304800" y="1286668"/>
            <a:ext cx="8229600" cy="4525963"/>
          </a:xfrm>
        </p:spPr>
        <p:txBody>
          <a:bodyPr/>
          <a:lstStyle/>
          <a:p>
            <a:pPr eaLnBrk="1" hangingPunct="1">
              <a:buFontTx/>
              <a:buChar char="•"/>
            </a:pPr>
            <a:r>
              <a:rPr lang="en-US" altLang="en-US" sz="2600" u="sng" dirty="0"/>
              <a:t>Hardware</a:t>
            </a:r>
            <a:r>
              <a:rPr lang="en-US" altLang="en-US" sz="2600" dirty="0"/>
              <a:t>: The physical devices that make up a computer</a:t>
            </a:r>
          </a:p>
          <a:p>
            <a:pPr lvl="1" eaLnBrk="1" hangingPunct="1"/>
            <a:r>
              <a:rPr lang="en-US" altLang="en-US" sz="2200" dirty="0"/>
              <a:t>Computer is a system composed of several components that all work together</a:t>
            </a:r>
          </a:p>
          <a:p>
            <a:pPr eaLnBrk="1" hangingPunct="1">
              <a:buFontTx/>
              <a:buChar char="•"/>
            </a:pPr>
            <a:r>
              <a:rPr lang="en-US" altLang="en-US" sz="2600" dirty="0"/>
              <a:t>Typical major components:</a:t>
            </a:r>
          </a:p>
          <a:p>
            <a:pPr lvl="1" eaLnBrk="1" hangingPunct="1"/>
            <a:r>
              <a:rPr lang="en-US" altLang="en-US" sz="2200" dirty="0"/>
              <a:t>Central processing unit</a:t>
            </a:r>
          </a:p>
          <a:p>
            <a:pPr lvl="1" eaLnBrk="1" hangingPunct="1"/>
            <a:r>
              <a:rPr lang="en-US" altLang="en-US" sz="2200" dirty="0"/>
              <a:t>Main memory</a:t>
            </a:r>
          </a:p>
          <a:p>
            <a:pPr lvl="1" eaLnBrk="1" hangingPunct="1"/>
            <a:r>
              <a:rPr lang="en-US" altLang="en-US" sz="2200" dirty="0"/>
              <a:t>Secondary storage devices</a:t>
            </a:r>
          </a:p>
          <a:p>
            <a:pPr lvl="1" eaLnBrk="1" hangingPunct="1"/>
            <a:r>
              <a:rPr lang="en-US" altLang="en-US" sz="2200" dirty="0"/>
              <a:t>Input and output devices</a:t>
            </a:r>
            <a:endParaRPr lang="he-IL" altLang="en-US" sz="2200" dirty="0"/>
          </a:p>
        </p:txBody>
      </p:sp>
      <p:sp>
        <p:nvSpPr>
          <p:cNvPr id="7172" name="Slide Number Placeholder 1">
            <a:extLst>
              <a:ext uri="{FF2B5EF4-FFF2-40B4-BE49-F238E27FC236}">
                <a16:creationId xmlns:a16="http://schemas.microsoft.com/office/drawing/2014/main" id="{CFA45A9B-CD9B-4946-8695-895AE6633C3B}"/>
              </a:ext>
            </a:extLst>
          </p:cNvPr>
          <p:cNvSpPr>
            <a:spLocks noGrp="1" noChangeArrowheads="1"/>
          </p:cNvSpPr>
          <p:nvPr>
            <p:ph type="sldNum" sz="quarter" idx="10"/>
          </p:nvPr>
        </p:nvSpPr>
        <p:spPr>
          <a:xfrm>
            <a:off x="6934200" y="6500812"/>
            <a:ext cx="2133600" cy="3024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5A4D6A-C23D-468D-82B8-8654DFE28412}" type="slidenum">
              <a:rPr lang="en-US" altLang="en-US" smtClean="0"/>
              <a:pPr/>
              <a:t>3</a:t>
            </a:fld>
            <a:endParaRPr lang="en-US" altLang="en-US" dirty="0"/>
          </a:p>
        </p:txBody>
      </p:sp>
      <p:pic>
        <p:nvPicPr>
          <p:cNvPr id="2" name="Picture 1">
            <a:extLst>
              <a:ext uri="{FF2B5EF4-FFF2-40B4-BE49-F238E27FC236}">
                <a16:creationId xmlns:a16="http://schemas.microsoft.com/office/drawing/2014/main" id="{EFF2D2ED-B91A-49C8-BEEA-F5C7153BF2AD}"/>
              </a:ext>
            </a:extLst>
          </p:cNvPr>
          <p:cNvPicPr>
            <a:picLocks noChangeAspect="1"/>
          </p:cNvPicPr>
          <p:nvPr/>
        </p:nvPicPr>
        <p:blipFill>
          <a:blip r:embed="rId2"/>
          <a:stretch>
            <a:fillRect/>
          </a:stretch>
        </p:blipFill>
        <p:spPr>
          <a:xfrm>
            <a:off x="4705602" y="3276600"/>
            <a:ext cx="4133598" cy="33004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D40A508-69C9-4A46-A088-6D550BF58D48}"/>
              </a:ext>
            </a:extLst>
          </p:cNvPr>
          <p:cNvSpPr>
            <a:spLocks noGrp="1" noChangeArrowheads="1"/>
          </p:cNvSpPr>
          <p:nvPr>
            <p:ph type="title"/>
          </p:nvPr>
        </p:nvSpPr>
        <p:spPr/>
        <p:txBody>
          <a:bodyPr/>
          <a:lstStyle/>
          <a:p>
            <a:pPr eaLnBrk="1" hangingPunct="1"/>
            <a:r>
              <a:rPr lang="en-US" altLang="en-US"/>
              <a:t>Writing Python Programs and Running Them in Script Mode</a:t>
            </a:r>
            <a:endParaRPr lang="he-IL" altLang="en-US"/>
          </a:p>
        </p:txBody>
      </p:sp>
      <p:sp>
        <p:nvSpPr>
          <p:cNvPr id="31747" name="Content Placeholder 2">
            <a:extLst>
              <a:ext uri="{FF2B5EF4-FFF2-40B4-BE49-F238E27FC236}">
                <a16:creationId xmlns:a16="http://schemas.microsoft.com/office/drawing/2014/main" id="{8C63D8C4-D1DE-48EB-95BB-54C7D45B54D4}"/>
              </a:ext>
            </a:extLst>
          </p:cNvPr>
          <p:cNvSpPr>
            <a:spLocks noGrp="1" noChangeArrowheads="1"/>
          </p:cNvSpPr>
          <p:nvPr>
            <p:ph idx="1"/>
          </p:nvPr>
        </p:nvSpPr>
        <p:spPr/>
        <p:txBody>
          <a:bodyPr/>
          <a:lstStyle/>
          <a:p>
            <a:pPr eaLnBrk="1" hangingPunct="1">
              <a:buFontTx/>
              <a:buChar char="•"/>
            </a:pPr>
            <a:r>
              <a:rPr lang="en-US" altLang="en-US" dirty="0"/>
              <a:t>Statements entered in interactive mode are not saved as a program</a:t>
            </a:r>
          </a:p>
          <a:p>
            <a:pPr eaLnBrk="1" hangingPunct="1">
              <a:buFontTx/>
              <a:buChar char="•"/>
            </a:pPr>
            <a:r>
              <a:rPr lang="en-US" altLang="en-US" dirty="0"/>
              <a:t>To have a program use script mode</a:t>
            </a:r>
          </a:p>
          <a:p>
            <a:pPr lvl="1" eaLnBrk="1" hangingPunct="1"/>
            <a:r>
              <a:rPr lang="en-US" altLang="en-US" dirty="0"/>
              <a:t>Save a set of Python statements in a file</a:t>
            </a:r>
          </a:p>
          <a:p>
            <a:pPr lvl="1" eaLnBrk="1" hangingPunct="1"/>
            <a:r>
              <a:rPr lang="en-US" altLang="en-US" dirty="0"/>
              <a:t>The filename should have the </a:t>
            </a:r>
            <a:r>
              <a:rPr lang="en-US" altLang="en-US" dirty="0">
                <a:solidFill>
                  <a:srgbClr val="FF0000"/>
                </a:solidFill>
              </a:rPr>
              <a:t>.</a:t>
            </a:r>
            <a:r>
              <a:rPr lang="en-US" altLang="en-US" dirty="0" err="1">
                <a:solidFill>
                  <a:srgbClr val="FF0000"/>
                </a:solidFill>
              </a:rPr>
              <a:t>py</a:t>
            </a:r>
            <a:r>
              <a:rPr lang="en-US" altLang="en-US" dirty="0">
                <a:solidFill>
                  <a:srgbClr val="FF0000"/>
                </a:solidFill>
              </a:rPr>
              <a:t> </a:t>
            </a:r>
            <a:r>
              <a:rPr lang="en-US" altLang="en-US" dirty="0"/>
              <a:t>extension</a:t>
            </a:r>
          </a:p>
          <a:p>
            <a:pPr lvl="1" eaLnBrk="1" hangingPunct="1"/>
            <a:r>
              <a:rPr lang="en-US" altLang="en-US" dirty="0"/>
              <a:t>To run the file, or script, type </a:t>
            </a:r>
          </a:p>
          <a:p>
            <a:pPr lvl="1" eaLnBrk="1" hangingPunct="1">
              <a:buFont typeface="Arial" panose="020B0604020202020204" pitchFamily="34" charset="0"/>
              <a:buNone/>
            </a:pPr>
            <a:r>
              <a:rPr lang="en-US" altLang="en-US" dirty="0"/>
              <a:t>	</a:t>
            </a:r>
            <a:r>
              <a:rPr lang="en-US" altLang="en-US" dirty="0">
                <a:latin typeface="Courier New" panose="02070309020205020404" pitchFamily="49" charset="0"/>
                <a:cs typeface="Courier New" panose="02070309020205020404" pitchFamily="49" charset="0"/>
              </a:rPr>
              <a:t>python </a:t>
            </a:r>
            <a:r>
              <a:rPr lang="en-US" altLang="en-US" i="1" dirty="0">
                <a:latin typeface="Courier New" panose="02070309020205020404" pitchFamily="49" charset="0"/>
                <a:cs typeface="Courier New" panose="02070309020205020404" pitchFamily="49" charset="0"/>
              </a:rPr>
              <a:t>filename</a:t>
            </a:r>
            <a:r>
              <a:rPr lang="en-US" altLang="en-US" dirty="0">
                <a:latin typeface="Courier New" panose="02070309020205020404" pitchFamily="49" charset="0"/>
                <a:cs typeface="Courier New" panose="02070309020205020404" pitchFamily="49" charset="0"/>
              </a:rPr>
              <a:t> </a:t>
            </a:r>
          </a:p>
          <a:p>
            <a:pPr lvl="1" eaLnBrk="1" hangingPunct="1">
              <a:buFont typeface="Arial" panose="020B0604020202020204" pitchFamily="34" charset="0"/>
              <a:buNone/>
            </a:pPr>
            <a:r>
              <a:rPr lang="en-US" altLang="en-US" dirty="0"/>
              <a:t>	at the operating system command line</a:t>
            </a:r>
            <a:endParaRPr lang="he-IL" altLang="en-US" dirty="0"/>
          </a:p>
        </p:txBody>
      </p:sp>
      <p:sp>
        <p:nvSpPr>
          <p:cNvPr id="31748" name="Slide Number Placeholder 1">
            <a:extLst>
              <a:ext uri="{FF2B5EF4-FFF2-40B4-BE49-F238E27FC236}">
                <a16:creationId xmlns:a16="http://schemas.microsoft.com/office/drawing/2014/main" id="{BAAF4388-E8EB-4AA3-94FD-F0356B1EFA9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FB0B03D-E9A1-428B-9515-6F6754C68C23}"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54C80DB-1C29-434B-9557-FF8F77229D80}"/>
              </a:ext>
            </a:extLst>
          </p:cNvPr>
          <p:cNvSpPr>
            <a:spLocks noGrp="1" noChangeArrowheads="1"/>
          </p:cNvSpPr>
          <p:nvPr>
            <p:ph type="title"/>
          </p:nvPr>
        </p:nvSpPr>
        <p:spPr/>
        <p:txBody>
          <a:bodyPr/>
          <a:lstStyle/>
          <a:p>
            <a:pPr eaLnBrk="1" hangingPunct="1"/>
            <a:r>
              <a:rPr lang="en-US" altLang="en-US"/>
              <a:t>The IDLE Programming Environment</a:t>
            </a:r>
            <a:endParaRPr lang="he-IL" altLang="en-US"/>
          </a:p>
        </p:txBody>
      </p:sp>
      <p:sp>
        <p:nvSpPr>
          <p:cNvPr id="32771" name="Content Placeholder 2">
            <a:extLst>
              <a:ext uri="{FF2B5EF4-FFF2-40B4-BE49-F238E27FC236}">
                <a16:creationId xmlns:a16="http://schemas.microsoft.com/office/drawing/2014/main" id="{9DA84A64-52E2-484E-AB68-D88A1A41A7A2}"/>
              </a:ext>
            </a:extLst>
          </p:cNvPr>
          <p:cNvSpPr>
            <a:spLocks noGrp="1" noChangeArrowheads="1"/>
          </p:cNvSpPr>
          <p:nvPr>
            <p:ph idx="1"/>
          </p:nvPr>
        </p:nvSpPr>
        <p:spPr/>
        <p:txBody>
          <a:bodyPr/>
          <a:lstStyle/>
          <a:p>
            <a:pPr eaLnBrk="1" hangingPunct="1">
              <a:buFontTx/>
              <a:buChar char="•"/>
            </a:pPr>
            <a:r>
              <a:rPr lang="en-US" altLang="en-US" sz="3000" dirty="0"/>
              <a:t>IDLE (Integrated Development Environment): single program that provides tools to write, execute, and test a program (</a:t>
            </a:r>
            <a:r>
              <a:rPr lang="en-US" altLang="en-US" sz="3000" dirty="0">
                <a:solidFill>
                  <a:srgbClr val="FF0000"/>
                </a:solidFill>
              </a:rPr>
              <a:t>see Appendix B in textbook</a:t>
            </a:r>
            <a:r>
              <a:rPr lang="en-US" altLang="en-US" sz="3000" dirty="0"/>
              <a:t>)</a:t>
            </a:r>
          </a:p>
          <a:p>
            <a:pPr lvl="1" eaLnBrk="1" hangingPunct="1"/>
            <a:r>
              <a:rPr lang="en-US" altLang="en-US" dirty="0"/>
              <a:t>Automatically installed when Python language is installed</a:t>
            </a:r>
          </a:p>
          <a:p>
            <a:pPr lvl="1" eaLnBrk="1" hangingPunct="1"/>
            <a:r>
              <a:rPr lang="en-US" altLang="en-US" dirty="0"/>
              <a:t>Runs in interactive mode</a:t>
            </a:r>
          </a:p>
          <a:p>
            <a:pPr lvl="1" eaLnBrk="1" hangingPunct="1"/>
            <a:r>
              <a:rPr lang="en-US" altLang="en-US" dirty="0"/>
              <a:t>Has built-in text editor with features designed to help write Python programs</a:t>
            </a:r>
          </a:p>
          <a:p>
            <a:pPr eaLnBrk="1" hangingPunct="1">
              <a:buFontTx/>
              <a:buChar char="•"/>
            </a:pPr>
            <a:endParaRPr lang="he-IL" altLang="en-US" dirty="0"/>
          </a:p>
        </p:txBody>
      </p:sp>
      <p:sp>
        <p:nvSpPr>
          <p:cNvPr id="32772" name="Slide Number Placeholder 1">
            <a:extLst>
              <a:ext uri="{FF2B5EF4-FFF2-40B4-BE49-F238E27FC236}">
                <a16:creationId xmlns:a16="http://schemas.microsoft.com/office/drawing/2014/main" id="{EB3CDB4C-601E-4A85-B33D-D1330EBC837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F16031-E28A-4228-A3BD-D16AB73B68BF}"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6BC4-2D8D-4287-9661-71F7B6A292B3}"/>
              </a:ext>
            </a:extLst>
          </p:cNvPr>
          <p:cNvSpPr>
            <a:spLocks noGrp="1"/>
          </p:cNvSpPr>
          <p:nvPr>
            <p:ph type="title"/>
          </p:nvPr>
        </p:nvSpPr>
        <p:spPr/>
        <p:txBody>
          <a:bodyPr/>
          <a:lstStyle/>
          <a:p>
            <a:r>
              <a:rPr lang="en-US" dirty="0"/>
              <a:t>IDLE Features</a:t>
            </a:r>
          </a:p>
        </p:txBody>
      </p:sp>
      <p:sp>
        <p:nvSpPr>
          <p:cNvPr id="3" name="Content Placeholder 2">
            <a:extLst>
              <a:ext uri="{FF2B5EF4-FFF2-40B4-BE49-F238E27FC236}">
                <a16:creationId xmlns:a16="http://schemas.microsoft.com/office/drawing/2014/main" id="{4FF1A2A7-0059-4F46-BF7F-B540AD785847}"/>
              </a:ext>
            </a:extLst>
          </p:cNvPr>
          <p:cNvSpPr>
            <a:spLocks noGrp="1"/>
          </p:cNvSpPr>
          <p:nvPr>
            <p:ph idx="1"/>
          </p:nvPr>
        </p:nvSpPr>
        <p:spPr/>
        <p:txBody>
          <a:bodyPr/>
          <a:lstStyle/>
          <a:p>
            <a:r>
              <a:rPr lang="en-US" dirty="0"/>
              <a:t>Color coding</a:t>
            </a:r>
          </a:p>
          <a:p>
            <a:pPr lvl="1"/>
            <a:r>
              <a:rPr lang="en-US" dirty="0">
                <a:solidFill>
                  <a:srgbClr val="FFC000"/>
                </a:solidFill>
              </a:rPr>
              <a:t>Python keywords are displayed in orange</a:t>
            </a:r>
          </a:p>
          <a:p>
            <a:pPr lvl="1"/>
            <a:r>
              <a:rPr lang="en-US" dirty="0">
                <a:solidFill>
                  <a:srgbClr val="FF0000"/>
                </a:solidFill>
              </a:rPr>
              <a:t>Comments are displayed in red</a:t>
            </a:r>
          </a:p>
          <a:p>
            <a:pPr lvl="1"/>
            <a:r>
              <a:rPr lang="en-US" dirty="0">
                <a:solidFill>
                  <a:srgbClr val="00B050"/>
                </a:solidFill>
              </a:rPr>
              <a:t>String literals are displayed in green</a:t>
            </a:r>
          </a:p>
          <a:p>
            <a:pPr lvl="1"/>
            <a:r>
              <a:rPr lang="en-US" dirty="0">
                <a:solidFill>
                  <a:srgbClr val="0070C0"/>
                </a:solidFill>
              </a:rPr>
              <a:t>Defined names, such as names of functions and classes, are displayed in blue</a:t>
            </a:r>
          </a:p>
          <a:p>
            <a:pPr lvl="1"/>
            <a:r>
              <a:rPr lang="en-US" dirty="0">
                <a:solidFill>
                  <a:srgbClr val="7030A0"/>
                </a:solidFill>
              </a:rPr>
              <a:t>Built-in functions are displayed in purple</a:t>
            </a:r>
          </a:p>
          <a:p>
            <a:r>
              <a:rPr lang="en-US" dirty="0"/>
              <a:t>Automatic indentation</a:t>
            </a:r>
          </a:p>
        </p:txBody>
      </p:sp>
      <p:sp>
        <p:nvSpPr>
          <p:cNvPr id="4" name="Slide Number Placeholder 3">
            <a:extLst>
              <a:ext uri="{FF2B5EF4-FFF2-40B4-BE49-F238E27FC236}">
                <a16:creationId xmlns:a16="http://schemas.microsoft.com/office/drawing/2014/main" id="{32E830C4-BAAC-450F-904F-D8475CCBEF18}"/>
              </a:ext>
            </a:extLst>
          </p:cNvPr>
          <p:cNvSpPr>
            <a:spLocks noGrp="1"/>
          </p:cNvSpPr>
          <p:nvPr>
            <p:ph type="sldNum" sz="quarter" idx="10"/>
          </p:nvPr>
        </p:nvSpPr>
        <p:spPr/>
        <p:txBody>
          <a:bodyPr/>
          <a:lstStyle/>
          <a:p>
            <a:pPr>
              <a:defRPr/>
            </a:pPr>
            <a:fld id="{19B91D7F-9655-44C9-A679-8000ECF8DA5B}" type="slidenum">
              <a:rPr lang="en-US" altLang="en-US" smtClean="0"/>
              <a:pPr>
                <a:defRPr/>
              </a:pPr>
              <a:t>32</a:t>
            </a:fld>
            <a:endParaRPr lang="en-US" altLang="en-US"/>
          </a:p>
        </p:txBody>
      </p:sp>
    </p:spTree>
    <p:extLst>
      <p:ext uri="{BB962C8B-B14F-4D97-AF65-F5344CB8AC3E}">
        <p14:creationId xmlns:p14="http://schemas.microsoft.com/office/powerpoint/2010/main" val="361040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4262-80A3-4766-B56E-45CBB4C27E82}"/>
              </a:ext>
            </a:extLst>
          </p:cNvPr>
          <p:cNvSpPr>
            <a:spLocks noGrp="1"/>
          </p:cNvSpPr>
          <p:nvPr>
            <p:ph type="title"/>
          </p:nvPr>
        </p:nvSpPr>
        <p:spPr/>
        <p:txBody>
          <a:bodyPr/>
          <a:lstStyle/>
          <a:p>
            <a:r>
              <a:rPr lang="en-US" dirty="0"/>
              <a:t>IDLE Example</a:t>
            </a:r>
          </a:p>
        </p:txBody>
      </p:sp>
      <p:sp>
        <p:nvSpPr>
          <p:cNvPr id="3" name="Slide Number Placeholder 2">
            <a:extLst>
              <a:ext uri="{FF2B5EF4-FFF2-40B4-BE49-F238E27FC236}">
                <a16:creationId xmlns:a16="http://schemas.microsoft.com/office/drawing/2014/main" id="{C7028A74-EF09-4D74-85FC-B1C04728AF77}"/>
              </a:ext>
            </a:extLst>
          </p:cNvPr>
          <p:cNvSpPr>
            <a:spLocks noGrp="1"/>
          </p:cNvSpPr>
          <p:nvPr>
            <p:ph type="sldNum" sz="quarter" idx="10"/>
          </p:nvPr>
        </p:nvSpPr>
        <p:spPr/>
        <p:txBody>
          <a:bodyPr/>
          <a:lstStyle/>
          <a:p>
            <a:pPr>
              <a:defRPr/>
            </a:pPr>
            <a:fld id="{AC325521-7F1C-4C1F-90DE-5617E754C00F}" type="slidenum">
              <a:rPr lang="en-US" altLang="en-US" smtClean="0"/>
              <a:pPr>
                <a:defRPr/>
              </a:pPr>
              <a:t>33</a:t>
            </a:fld>
            <a:endParaRPr lang="en-US" altLang="en-US"/>
          </a:p>
        </p:txBody>
      </p:sp>
      <p:pic>
        <p:nvPicPr>
          <p:cNvPr id="4" name="Picture 3">
            <a:extLst>
              <a:ext uri="{FF2B5EF4-FFF2-40B4-BE49-F238E27FC236}">
                <a16:creationId xmlns:a16="http://schemas.microsoft.com/office/drawing/2014/main" id="{ABFC707B-7B68-46E5-AE92-629E291DAE63}"/>
              </a:ext>
            </a:extLst>
          </p:cNvPr>
          <p:cNvPicPr>
            <a:picLocks noChangeAspect="1"/>
          </p:cNvPicPr>
          <p:nvPr/>
        </p:nvPicPr>
        <p:blipFill>
          <a:blip r:embed="rId2"/>
          <a:stretch>
            <a:fillRect/>
          </a:stretch>
        </p:blipFill>
        <p:spPr>
          <a:xfrm>
            <a:off x="267448" y="1371600"/>
            <a:ext cx="6248399" cy="3538358"/>
          </a:xfrm>
          <a:prstGeom prst="rect">
            <a:avLst/>
          </a:prstGeom>
        </p:spPr>
      </p:pic>
      <p:pic>
        <p:nvPicPr>
          <p:cNvPr id="6" name="Picture 5">
            <a:extLst>
              <a:ext uri="{FF2B5EF4-FFF2-40B4-BE49-F238E27FC236}">
                <a16:creationId xmlns:a16="http://schemas.microsoft.com/office/drawing/2014/main" id="{3931681E-3B1E-40E8-9E5E-40D7DF6DD1E3}"/>
              </a:ext>
            </a:extLst>
          </p:cNvPr>
          <p:cNvPicPr>
            <a:picLocks noChangeAspect="1"/>
          </p:cNvPicPr>
          <p:nvPr/>
        </p:nvPicPr>
        <p:blipFill>
          <a:blip r:embed="rId3"/>
          <a:stretch>
            <a:fillRect/>
          </a:stretch>
        </p:blipFill>
        <p:spPr>
          <a:xfrm>
            <a:off x="3505200" y="2895600"/>
            <a:ext cx="5464440" cy="3276600"/>
          </a:xfrm>
          <a:prstGeom prst="rect">
            <a:avLst/>
          </a:prstGeom>
        </p:spPr>
      </p:pic>
      <p:sp>
        <p:nvSpPr>
          <p:cNvPr id="7" name="TextBox 6">
            <a:extLst>
              <a:ext uri="{FF2B5EF4-FFF2-40B4-BE49-F238E27FC236}">
                <a16:creationId xmlns:a16="http://schemas.microsoft.com/office/drawing/2014/main" id="{4223CE0D-D4A9-4F62-AEEB-6E473A7D679F}"/>
              </a:ext>
            </a:extLst>
          </p:cNvPr>
          <p:cNvSpPr txBox="1"/>
          <p:nvPr/>
        </p:nvSpPr>
        <p:spPr>
          <a:xfrm>
            <a:off x="914400" y="3723821"/>
            <a:ext cx="2049182" cy="830997"/>
          </a:xfrm>
          <a:prstGeom prst="rect">
            <a:avLst/>
          </a:prstGeom>
          <a:noFill/>
          <a:ln w="28575">
            <a:solidFill>
              <a:schemeClr val="accent6"/>
            </a:solidFill>
          </a:ln>
        </p:spPr>
        <p:txBody>
          <a:bodyPr wrap="square" rtlCol="0">
            <a:spAutoFit/>
          </a:bodyPr>
          <a:lstStyle/>
          <a:p>
            <a:r>
              <a:rPr lang="en-US" sz="2400" dirty="0"/>
              <a:t>Python Shell window</a:t>
            </a:r>
          </a:p>
        </p:txBody>
      </p:sp>
      <p:sp>
        <p:nvSpPr>
          <p:cNvPr id="8" name="TextBox 7">
            <a:extLst>
              <a:ext uri="{FF2B5EF4-FFF2-40B4-BE49-F238E27FC236}">
                <a16:creationId xmlns:a16="http://schemas.microsoft.com/office/drawing/2014/main" id="{91CEC2DC-C007-4EA2-9A2B-82B38E6DE781}"/>
              </a:ext>
            </a:extLst>
          </p:cNvPr>
          <p:cNvSpPr txBox="1"/>
          <p:nvPr/>
        </p:nvSpPr>
        <p:spPr>
          <a:xfrm>
            <a:off x="6324600" y="4710081"/>
            <a:ext cx="2049182" cy="830997"/>
          </a:xfrm>
          <a:prstGeom prst="rect">
            <a:avLst/>
          </a:prstGeom>
          <a:noFill/>
          <a:ln w="28575">
            <a:solidFill>
              <a:schemeClr val="accent6"/>
            </a:solidFill>
          </a:ln>
        </p:spPr>
        <p:txBody>
          <a:bodyPr wrap="square" rtlCol="0">
            <a:spAutoFit/>
          </a:bodyPr>
          <a:lstStyle/>
          <a:p>
            <a:r>
              <a:rPr lang="en-US" sz="2400" dirty="0"/>
              <a:t>Text editing window</a:t>
            </a:r>
          </a:p>
        </p:txBody>
      </p:sp>
    </p:spTree>
    <p:extLst>
      <p:ext uri="{BB962C8B-B14F-4D97-AF65-F5344CB8AC3E}">
        <p14:creationId xmlns:p14="http://schemas.microsoft.com/office/powerpoint/2010/main" val="104661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47CD-AD87-40D1-831F-78C881482817}"/>
              </a:ext>
            </a:extLst>
          </p:cNvPr>
          <p:cNvSpPr>
            <a:spLocks noGrp="1"/>
          </p:cNvSpPr>
          <p:nvPr>
            <p:ph type="title"/>
          </p:nvPr>
        </p:nvSpPr>
        <p:spPr/>
        <p:txBody>
          <a:bodyPr/>
          <a:lstStyle/>
          <a:p>
            <a:r>
              <a:rPr lang="en-US" dirty="0"/>
              <a:t>To Write a New Python Program in IDLE…</a:t>
            </a:r>
          </a:p>
        </p:txBody>
      </p:sp>
      <p:sp>
        <p:nvSpPr>
          <p:cNvPr id="3" name="Content Placeholder 2">
            <a:extLst>
              <a:ext uri="{FF2B5EF4-FFF2-40B4-BE49-F238E27FC236}">
                <a16:creationId xmlns:a16="http://schemas.microsoft.com/office/drawing/2014/main" id="{FD355042-4837-410C-A4F5-7D9EE434221A}"/>
              </a:ext>
            </a:extLst>
          </p:cNvPr>
          <p:cNvSpPr>
            <a:spLocks noGrp="1"/>
          </p:cNvSpPr>
          <p:nvPr>
            <p:ph idx="1"/>
          </p:nvPr>
        </p:nvSpPr>
        <p:spPr/>
        <p:txBody>
          <a:bodyPr/>
          <a:lstStyle/>
          <a:p>
            <a:r>
              <a:rPr lang="en-US" dirty="0"/>
              <a:t>Open a new editing window</a:t>
            </a:r>
          </a:p>
          <a:p>
            <a:pPr lvl="1"/>
            <a:r>
              <a:rPr lang="en-US" dirty="0"/>
              <a:t>File &gt; New File</a:t>
            </a:r>
          </a:p>
        </p:txBody>
      </p:sp>
      <p:sp>
        <p:nvSpPr>
          <p:cNvPr id="4" name="Slide Number Placeholder 3">
            <a:extLst>
              <a:ext uri="{FF2B5EF4-FFF2-40B4-BE49-F238E27FC236}">
                <a16:creationId xmlns:a16="http://schemas.microsoft.com/office/drawing/2014/main" id="{E5DE5841-46DB-41F6-AEE4-9148BDF381A2}"/>
              </a:ext>
            </a:extLst>
          </p:cNvPr>
          <p:cNvSpPr>
            <a:spLocks noGrp="1"/>
          </p:cNvSpPr>
          <p:nvPr>
            <p:ph type="sldNum" sz="quarter" idx="10"/>
          </p:nvPr>
        </p:nvSpPr>
        <p:spPr/>
        <p:txBody>
          <a:bodyPr/>
          <a:lstStyle/>
          <a:p>
            <a:pPr>
              <a:defRPr/>
            </a:pPr>
            <a:fld id="{19B91D7F-9655-44C9-A679-8000ECF8DA5B}" type="slidenum">
              <a:rPr lang="en-US" altLang="en-US" smtClean="0"/>
              <a:pPr>
                <a:defRPr/>
              </a:pPr>
              <a:t>34</a:t>
            </a:fld>
            <a:endParaRPr lang="en-US" altLang="en-US"/>
          </a:p>
        </p:txBody>
      </p:sp>
      <p:pic>
        <p:nvPicPr>
          <p:cNvPr id="5" name="Picture 4">
            <a:extLst>
              <a:ext uri="{FF2B5EF4-FFF2-40B4-BE49-F238E27FC236}">
                <a16:creationId xmlns:a16="http://schemas.microsoft.com/office/drawing/2014/main" id="{97009092-5924-4E20-A660-B502963CF206}"/>
              </a:ext>
            </a:extLst>
          </p:cNvPr>
          <p:cNvPicPr>
            <a:picLocks noChangeAspect="1"/>
          </p:cNvPicPr>
          <p:nvPr/>
        </p:nvPicPr>
        <p:blipFill>
          <a:blip r:embed="rId2"/>
          <a:stretch>
            <a:fillRect/>
          </a:stretch>
        </p:blipFill>
        <p:spPr>
          <a:xfrm>
            <a:off x="1097768" y="2819400"/>
            <a:ext cx="6948463" cy="3733800"/>
          </a:xfrm>
          <a:prstGeom prst="rect">
            <a:avLst/>
          </a:prstGeom>
        </p:spPr>
      </p:pic>
    </p:spTree>
    <p:extLst>
      <p:ext uri="{BB962C8B-B14F-4D97-AF65-F5344CB8AC3E}">
        <p14:creationId xmlns:p14="http://schemas.microsoft.com/office/powerpoint/2010/main" val="1485566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E490-55CD-475F-8AD4-C10E45A1DCAF}"/>
              </a:ext>
            </a:extLst>
          </p:cNvPr>
          <p:cNvSpPr>
            <a:spLocks noGrp="1"/>
          </p:cNvSpPr>
          <p:nvPr>
            <p:ph type="title"/>
          </p:nvPr>
        </p:nvSpPr>
        <p:spPr/>
        <p:txBody>
          <a:bodyPr/>
          <a:lstStyle/>
          <a:p>
            <a:r>
              <a:rPr lang="en-US" dirty="0"/>
              <a:t>To Run a Program…</a:t>
            </a:r>
          </a:p>
        </p:txBody>
      </p:sp>
      <p:sp>
        <p:nvSpPr>
          <p:cNvPr id="3" name="Content Placeholder 2">
            <a:extLst>
              <a:ext uri="{FF2B5EF4-FFF2-40B4-BE49-F238E27FC236}">
                <a16:creationId xmlns:a16="http://schemas.microsoft.com/office/drawing/2014/main" id="{0D46AAC3-AF96-4118-8A44-8854D3B64CFB}"/>
              </a:ext>
            </a:extLst>
          </p:cNvPr>
          <p:cNvSpPr>
            <a:spLocks noGrp="1"/>
          </p:cNvSpPr>
          <p:nvPr>
            <p:ph idx="1"/>
          </p:nvPr>
        </p:nvSpPr>
        <p:spPr/>
        <p:txBody>
          <a:bodyPr/>
          <a:lstStyle/>
          <a:p>
            <a:r>
              <a:rPr lang="en-US" sz="2800" dirty="0"/>
              <a:t>In the text editing window</a:t>
            </a:r>
          </a:p>
          <a:p>
            <a:pPr lvl="1"/>
            <a:r>
              <a:rPr lang="en-US" sz="2400" dirty="0"/>
              <a:t>Run &gt; Run Module</a:t>
            </a:r>
          </a:p>
          <a:p>
            <a:r>
              <a:rPr lang="en-US" sz="2800" dirty="0"/>
              <a:t>Remember to save your program with a .</a:t>
            </a:r>
            <a:r>
              <a:rPr lang="en-US" sz="2800" dirty="0" err="1"/>
              <a:t>py</a:t>
            </a:r>
            <a:r>
              <a:rPr lang="en-US" sz="2800" dirty="0"/>
              <a:t> extension</a:t>
            </a:r>
          </a:p>
          <a:p>
            <a:r>
              <a:rPr lang="en-US" sz="2800" dirty="0"/>
              <a:t>Output will be displayed in IDLE’s Python Shell window</a:t>
            </a:r>
          </a:p>
        </p:txBody>
      </p:sp>
      <p:sp>
        <p:nvSpPr>
          <p:cNvPr id="4" name="Slide Number Placeholder 3">
            <a:extLst>
              <a:ext uri="{FF2B5EF4-FFF2-40B4-BE49-F238E27FC236}">
                <a16:creationId xmlns:a16="http://schemas.microsoft.com/office/drawing/2014/main" id="{6403A563-E1D5-4B9D-8EE3-AE25AA911EF9}"/>
              </a:ext>
            </a:extLst>
          </p:cNvPr>
          <p:cNvSpPr>
            <a:spLocks noGrp="1"/>
          </p:cNvSpPr>
          <p:nvPr>
            <p:ph type="sldNum" sz="quarter" idx="10"/>
          </p:nvPr>
        </p:nvSpPr>
        <p:spPr/>
        <p:txBody>
          <a:bodyPr/>
          <a:lstStyle/>
          <a:p>
            <a:pPr>
              <a:defRPr/>
            </a:pPr>
            <a:fld id="{19B91D7F-9655-44C9-A679-8000ECF8DA5B}" type="slidenum">
              <a:rPr lang="en-US" altLang="en-US" smtClean="0"/>
              <a:pPr>
                <a:defRPr/>
              </a:pPr>
              <a:t>35</a:t>
            </a:fld>
            <a:endParaRPr lang="en-US" altLang="en-US"/>
          </a:p>
        </p:txBody>
      </p:sp>
      <p:pic>
        <p:nvPicPr>
          <p:cNvPr id="5" name="Picture 4">
            <a:extLst>
              <a:ext uri="{FF2B5EF4-FFF2-40B4-BE49-F238E27FC236}">
                <a16:creationId xmlns:a16="http://schemas.microsoft.com/office/drawing/2014/main" id="{1438A330-6B19-4E07-9E07-8E8782274BD1}"/>
              </a:ext>
            </a:extLst>
          </p:cNvPr>
          <p:cNvPicPr>
            <a:picLocks noChangeAspect="1"/>
          </p:cNvPicPr>
          <p:nvPr/>
        </p:nvPicPr>
        <p:blipFill>
          <a:blip r:embed="rId2"/>
          <a:stretch>
            <a:fillRect/>
          </a:stretch>
        </p:blipFill>
        <p:spPr>
          <a:xfrm>
            <a:off x="3352800" y="4121150"/>
            <a:ext cx="4871693" cy="2600325"/>
          </a:xfrm>
          <a:prstGeom prst="rect">
            <a:avLst/>
          </a:prstGeom>
        </p:spPr>
      </p:pic>
    </p:spTree>
    <p:extLst>
      <p:ext uri="{BB962C8B-B14F-4D97-AF65-F5344CB8AC3E}">
        <p14:creationId xmlns:p14="http://schemas.microsoft.com/office/powerpoint/2010/main" val="2438195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3420183-B03D-4317-B789-6605C7B5A869}"/>
              </a:ext>
            </a:extLst>
          </p:cNvPr>
          <p:cNvSpPr>
            <a:spLocks noGrp="1" noChangeArrowheads="1"/>
          </p:cNvSpPr>
          <p:nvPr>
            <p:ph type="title"/>
          </p:nvPr>
        </p:nvSpPr>
        <p:spPr/>
        <p:txBody>
          <a:bodyPr/>
          <a:lstStyle/>
          <a:p>
            <a:pPr eaLnBrk="1" hangingPunct="1"/>
            <a:r>
              <a:rPr lang="en-US" altLang="en-US"/>
              <a:t>Summary</a:t>
            </a:r>
            <a:endParaRPr lang="he-IL" altLang="en-US"/>
          </a:p>
        </p:txBody>
      </p:sp>
      <p:sp>
        <p:nvSpPr>
          <p:cNvPr id="33795" name="Content Placeholder 2">
            <a:extLst>
              <a:ext uri="{FF2B5EF4-FFF2-40B4-BE49-F238E27FC236}">
                <a16:creationId xmlns:a16="http://schemas.microsoft.com/office/drawing/2014/main" id="{D6792C47-0ADC-498C-95F5-C6CDC606ECAD}"/>
              </a:ext>
            </a:extLst>
          </p:cNvPr>
          <p:cNvSpPr>
            <a:spLocks noGrp="1" noChangeArrowheads="1"/>
          </p:cNvSpPr>
          <p:nvPr>
            <p:ph idx="1"/>
          </p:nvPr>
        </p:nvSpPr>
        <p:spPr/>
        <p:txBody>
          <a:bodyPr/>
          <a:lstStyle/>
          <a:p>
            <a:pPr eaLnBrk="1" hangingPunct="1">
              <a:buFontTx/>
              <a:buChar char="•"/>
            </a:pPr>
            <a:r>
              <a:rPr lang="en-US" altLang="en-US"/>
              <a:t>This chapter covered:</a:t>
            </a:r>
          </a:p>
          <a:p>
            <a:pPr lvl="1" eaLnBrk="1" hangingPunct="1"/>
            <a:r>
              <a:rPr lang="en-US" altLang="en-US"/>
              <a:t>Main hardware components of the computer</a:t>
            </a:r>
          </a:p>
          <a:p>
            <a:pPr lvl="1" eaLnBrk="1" hangingPunct="1"/>
            <a:r>
              <a:rPr lang="en-US" altLang="en-US"/>
              <a:t>Types of software</a:t>
            </a:r>
          </a:p>
          <a:p>
            <a:pPr lvl="1" eaLnBrk="1" hangingPunct="1"/>
            <a:r>
              <a:rPr lang="en-US" altLang="en-US"/>
              <a:t>How data is stored in a computer</a:t>
            </a:r>
          </a:p>
          <a:p>
            <a:pPr lvl="1" eaLnBrk="1" hangingPunct="1"/>
            <a:r>
              <a:rPr lang="en-US" altLang="en-US"/>
              <a:t>Basic CPU operations and machine language</a:t>
            </a:r>
          </a:p>
          <a:p>
            <a:pPr lvl="1" eaLnBrk="1" hangingPunct="1"/>
            <a:r>
              <a:rPr lang="en-US" altLang="en-US"/>
              <a:t>Fetch-decode-execute cycle</a:t>
            </a:r>
          </a:p>
          <a:p>
            <a:pPr lvl="1" eaLnBrk="1" hangingPunct="1"/>
            <a:r>
              <a:rPr lang="en-US" altLang="en-US"/>
              <a:t>Complex languages and their translation to machine code</a:t>
            </a:r>
          </a:p>
          <a:p>
            <a:pPr lvl="1" eaLnBrk="1" hangingPunct="1"/>
            <a:r>
              <a:rPr lang="en-US" altLang="en-US"/>
              <a:t>Installing Python and the Python interpreter modes</a:t>
            </a:r>
          </a:p>
          <a:p>
            <a:pPr lvl="1" eaLnBrk="1" hangingPunct="1"/>
            <a:endParaRPr lang="he-IL" altLang="en-US"/>
          </a:p>
        </p:txBody>
      </p:sp>
      <p:sp>
        <p:nvSpPr>
          <p:cNvPr id="33796" name="Slide Number Placeholder 1">
            <a:extLst>
              <a:ext uri="{FF2B5EF4-FFF2-40B4-BE49-F238E27FC236}">
                <a16:creationId xmlns:a16="http://schemas.microsoft.com/office/drawing/2014/main" id="{10E7834B-90F1-4ED4-8106-374B9B7491B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0770A5-B9E7-40D6-AD3D-44D79E25A533}" type="slidenum">
              <a:rPr lang="en-US" altLang="en-US" smtClean="0"/>
              <a:pPr/>
              <a:t>36</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9770BFD-9EAA-4EC6-A95B-8265DF4FBCA0}"/>
              </a:ext>
            </a:extLst>
          </p:cNvPr>
          <p:cNvSpPr>
            <a:spLocks noGrp="1" noChangeArrowheads="1"/>
          </p:cNvSpPr>
          <p:nvPr>
            <p:ph type="title"/>
          </p:nvPr>
        </p:nvSpPr>
        <p:spPr/>
        <p:txBody>
          <a:bodyPr/>
          <a:lstStyle/>
          <a:p>
            <a:pPr eaLnBrk="1" hangingPunct="1"/>
            <a:r>
              <a:rPr lang="en-US" altLang="en-US"/>
              <a:t>The CPU</a:t>
            </a:r>
            <a:endParaRPr lang="he-IL" altLang="en-US"/>
          </a:p>
        </p:txBody>
      </p:sp>
      <p:sp>
        <p:nvSpPr>
          <p:cNvPr id="8195" name="Content Placeholder 2">
            <a:extLst>
              <a:ext uri="{FF2B5EF4-FFF2-40B4-BE49-F238E27FC236}">
                <a16:creationId xmlns:a16="http://schemas.microsoft.com/office/drawing/2014/main" id="{6D66B10F-3BD5-4F0A-9F26-7C111FA28C9C}"/>
              </a:ext>
            </a:extLst>
          </p:cNvPr>
          <p:cNvSpPr>
            <a:spLocks noGrp="1" noChangeArrowheads="1"/>
          </p:cNvSpPr>
          <p:nvPr>
            <p:ph idx="1"/>
          </p:nvPr>
        </p:nvSpPr>
        <p:spPr/>
        <p:txBody>
          <a:bodyPr/>
          <a:lstStyle/>
          <a:p>
            <a:pPr eaLnBrk="1" hangingPunct="1">
              <a:buFontTx/>
              <a:buChar char="•"/>
            </a:pPr>
            <a:r>
              <a:rPr lang="en-US" altLang="en-US" sz="3000" u="sng" dirty="0"/>
              <a:t>Central processing unit (CPU)</a:t>
            </a:r>
            <a:r>
              <a:rPr lang="en-US" altLang="en-US" sz="3000" dirty="0"/>
              <a:t>: the part of the computer that actually runs programs</a:t>
            </a:r>
          </a:p>
          <a:p>
            <a:pPr lvl="1" eaLnBrk="1" hangingPunct="1"/>
            <a:r>
              <a:rPr lang="en-US" altLang="en-US" sz="2600" dirty="0"/>
              <a:t>Most important component</a:t>
            </a:r>
          </a:p>
          <a:p>
            <a:pPr lvl="1" eaLnBrk="1" hangingPunct="1"/>
            <a:r>
              <a:rPr lang="en-US" altLang="en-US" sz="2600" dirty="0"/>
              <a:t>Without it, cannot run software</a:t>
            </a:r>
          </a:p>
          <a:p>
            <a:pPr lvl="1" eaLnBrk="1" hangingPunct="1"/>
            <a:r>
              <a:rPr lang="en-US" altLang="en-US" sz="2600" dirty="0"/>
              <a:t>Used to be a huge device</a:t>
            </a:r>
          </a:p>
          <a:p>
            <a:pPr eaLnBrk="1" hangingPunct="1">
              <a:buFontTx/>
              <a:buChar char="•"/>
            </a:pPr>
            <a:r>
              <a:rPr lang="en-US" altLang="en-US" sz="3000" u="sng" dirty="0"/>
              <a:t>Microprocessors</a:t>
            </a:r>
            <a:r>
              <a:rPr lang="en-US" altLang="en-US" sz="3000" dirty="0"/>
              <a:t>: CPUs located on small chips</a:t>
            </a:r>
            <a:endParaRPr lang="he-IL" altLang="en-US" sz="3000" dirty="0"/>
          </a:p>
        </p:txBody>
      </p:sp>
      <p:sp>
        <p:nvSpPr>
          <p:cNvPr id="8196" name="Slide Number Placeholder 1">
            <a:extLst>
              <a:ext uri="{FF2B5EF4-FFF2-40B4-BE49-F238E27FC236}">
                <a16:creationId xmlns:a16="http://schemas.microsoft.com/office/drawing/2014/main" id="{F2955CAC-2751-47C6-8B00-5B4290C8C02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EEE9DA4-35A7-401D-B7BA-1E077EF7CCE3}" type="slidenum">
              <a:rPr lang="en-US" altLang="en-US" smtClean="0"/>
              <a:pPr/>
              <a:t>4</a:t>
            </a:fld>
            <a:endParaRPr lang="en-US" altLang="en-US"/>
          </a:p>
        </p:txBody>
      </p:sp>
      <p:pic>
        <p:nvPicPr>
          <p:cNvPr id="2" name="Picture 1">
            <a:extLst>
              <a:ext uri="{FF2B5EF4-FFF2-40B4-BE49-F238E27FC236}">
                <a16:creationId xmlns:a16="http://schemas.microsoft.com/office/drawing/2014/main" id="{7EA50D32-33F2-4D22-B8CE-4FA0FAB7443C}"/>
              </a:ext>
            </a:extLst>
          </p:cNvPr>
          <p:cNvPicPr>
            <a:picLocks noChangeAspect="1"/>
          </p:cNvPicPr>
          <p:nvPr/>
        </p:nvPicPr>
        <p:blipFill>
          <a:blip r:embed="rId2"/>
          <a:stretch>
            <a:fillRect/>
          </a:stretch>
        </p:blipFill>
        <p:spPr>
          <a:xfrm>
            <a:off x="2499446" y="4904790"/>
            <a:ext cx="4145108" cy="16484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9ABE0F80-0247-4761-98F7-FCFC87003E13}"/>
              </a:ext>
            </a:extLst>
          </p:cNvPr>
          <p:cNvSpPr>
            <a:spLocks noGrp="1" noChangeArrowheads="1"/>
          </p:cNvSpPr>
          <p:nvPr>
            <p:ph type="title"/>
          </p:nvPr>
        </p:nvSpPr>
        <p:spPr>
          <a:xfrm>
            <a:off x="152400" y="644243"/>
            <a:ext cx="6400800" cy="1143000"/>
          </a:xfrm>
        </p:spPr>
        <p:txBody>
          <a:bodyPr/>
          <a:lstStyle/>
          <a:p>
            <a:pPr eaLnBrk="1" hangingPunct="1"/>
            <a:r>
              <a:rPr lang="en-US" altLang="en-US" dirty="0"/>
              <a:t>Main Memory</a:t>
            </a:r>
            <a:endParaRPr lang="he-IL" altLang="en-US" dirty="0"/>
          </a:p>
        </p:txBody>
      </p:sp>
      <p:sp>
        <p:nvSpPr>
          <p:cNvPr id="9219" name="Content Placeholder 2">
            <a:extLst>
              <a:ext uri="{FF2B5EF4-FFF2-40B4-BE49-F238E27FC236}">
                <a16:creationId xmlns:a16="http://schemas.microsoft.com/office/drawing/2014/main" id="{51A6B3C5-1D1E-4AF0-BD29-79653DE4D670}"/>
              </a:ext>
            </a:extLst>
          </p:cNvPr>
          <p:cNvSpPr>
            <a:spLocks noGrp="1" noChangeArrowheads="1"/>
          </p:cNvSpPr>
          <p:nvPr>
            <p:ph idx="1"/>
          </p:nvPr>
        </p:nvSpPr>
        <p:spPr>
          <a:xfrm>
            <a:off x="423949" y="2496949"/>
            <a:ext cx="8229600" cy="3974913"/>
          </a:xfrm>
        </p:spPr>
        <p:txBody>
          <a:bodyPr/>
          <a:lstStyle/>
          <a:p>
            <a:pPr eaLnBrk="1" hangingPunct="1">
              <a:buFontTx/>
              <a:buChar char="•"/>
            </a:pPr>
            <a:r>
              <a:rPr lang="en-US" altLang="en-US" sz="2800" u="sng" dirty="0"/>
              <a:t>Main memory</a:t>
            </a:r>
            <a:r>
              <a:rPr lang="en-US" altLang="en-US" sz="2800" dirty="0"/>
              <a:t>: where computer stores a program while program is running, and data used by the program</a:t>
            </a:r>
          </a:p>
          <a:p>
            <a:pPr eaLnBrk="1" hangingPunct="1">
              <a:buFontTx/>
              <a:buChar char="•"/>
            </a:pPr>
            <a:r>
              <a:rPr lang="en-US" altLang="en-US" sz="2800" dirty="0"/>
              <a:t>Known as </a:t>
            </a:r>
            <a:r>
              <a:rPr lang="en-US" altLang="en-US" sz="2800" i="1" dirty="0"/>
              <a:t>Random Access Memory</a:t>
            </a:r>
            <a:r>
              <a:rPr lang="en-US" altLang="en-US" sz="2800" dirty="0"/>
              <a:t> or </a:t>
            </a:r>
            <a:r>
              <a:rPr lang="en-US" altLang="en-US" sz="2800" i="1" dirty="0"/>
              <a:t>RAM</a:t>
            </a:r>
          </a:p>
          <a:p>
            <a:pPr lvl="1" eaLnBrk="1" hangingPunct="1"/>
            <a:r>
              <a:rPr lang="en-US" altLang="en-US" sz="2400" dirty="0"/>
              <a:t>CPU is able to quickly access data in RAM</a:t>
            </a:r>
          </a:p>
          <a:p>
            <a:pPr lvl="1" eaLnBrk="1" hangingPunct="1"/>
            <a:r>
              <a:rPr lang="en-US" altLang="en-US" sz="2400" dirty="0"/>
              <a:t>Volatile memory used for temporary storage while program is running</a:t>
            </a:r>
          </a:p>
          <a:p>
            <a:pPr lvl="1" eaLnBrk="1" hangingPunct="1"/>
            <a:r>
              <a:rPr lang="en-US" altLang="en-US" sz="2400" dirty="0"/>
              <a:t>Contents are erased when computer is off</a:t>
            </a:r>
            <a:endParaRPr lang="he-IL" altLang="en-US" sz="2400" dirty="0"/>
          </a:p>
        </p:txBody>
      </p:sp>
      <p:sp>
        <p:nvSpPr>
          <p:cNvPr id="9220" name="Slide Number Placeholder 1">
            <a:extLst>
              <a:ext uri="{FF2B5EF4-FFF2-40B4-BE49-F238E27FC236}">
                <a16:creationId xmlns:a16="http://schemas.microsoft.com/office/drawing/2014/main" id="{B16925FB-E08A-418B-A699-5CBF81DE83E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A85300-6234-4973-ABC3-E71E2B0349FE}" type="slidenum">
              <a:rPr lang="en-US" altLang="en-US" smtClean="0"/>
              <a:pPr/>
              <a:t>5</a:t>
            </a:fld>
            <a:endParaRPr lang="en-US" altLang="en-US"/>
          </a:p>
        </p:txBody>
      </p:sp>
      <p:pic>
        <p:nvPicPr>
          <p:cNvPr id="2" name="Picture 1">
            <a:extLst>
              <a:ext uri="{FF2B5EF4-FFF2-40B4-BE49-F238E27FC236}">
                <a16:creationId xmlns:a16="http://schemas.microsoft.com/office/drawing/2014/main" id="{7A6CE455-1405-41C2-848C-7FE1E202D261}"/>
              </a:ext>
            </a:extLst>
          </p:cNvPr>
          <p:cNvPicPr>
            <a:picLocks noChangeAspect="1"/>
          </p:cNvPicPr>
          <p:nvPr/>
        </p:nvPicPr>
        <p:blipFill>
          <a:blip r:embed="rId2"/>
          <a:stretch>
            <a:fillRect/>
          </a:stretch>
        </p:blipFill>
        <p:spPr>
          <a:xfrm>
            <a:off x="5846784" y="161824"/>
            <a:ext cx="3144816" cy="2335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3771267-BC4B-4C97-99DE-086DE1569FCF}"/>
              </a:ext>
            </a:extLst>
          </p:cNvPr>
          <p:cNvSpPr>
            <a:spLocks noGrp="1" noChangeArrowheads="1"/>
          </p:cNvSpPr>
          <p:nvPr>
            <p:ph type="title"/>
          </p:nvPr>
        </p:nvSpPr>
        <p:spPr/>
        <p:txBody>
          <a:bodyPr/>
          <a:lstStyle/>
          <a:p>
            <a:pPr eaLnBrk="1" hangingPunct="1"/>
            <a:r>
              <a:rPr lang="en-US" altLang="en-US"/>
              <a:t>Secondary Storage Devices</a:t>
            </a:r>
            <a:endParaRPr lang="he-IL" altLang="en-US"/>
          </a:p>
        </p:txBody>
      </p:sp>
      <p:sp>
        <p:nvSpPr>
          <p:cNvPr id="8195" name="Content Placeholder 2">
            <a:extLst>
              <a:ext uri="{FF2B5EF4-FFF2-40B4-BE49-F238E27FC236}">
                <a16:creationId xmlns:a16="http://schemas.microsoft.com/office/drawing/2014/main" id="{637DD0A6-2D2B-4BC3-A03C-C0ADF632EFEA}"/>
              </a:ext>
            </a:extLst>
          </p:cNvPr>
          <p:cNvSpPr>
            <a:spLocks noGrp="1"/>
          </p:cNvSpPr>
          <p:nvPr>
            <p:ph idx="1"/>
          </p:nvPr>
        </p:nvSpPr>
        <p:spPr/>
        <p:txBody>
          <a:bodyPr>
            <a:normAutofit lnSpcReduction="10000"/>
          </a:bodyPr>
          <a:lstStyle/>
          <a:p>
            <a:pPr eaLnBrk="1" hangingPunct="1">
              <a:defRPr/>
            </a:pPr>
            <a:r>
              <a:rPr lang="en-US" altLang="en-US" u="sng" dirty="0"/>
              <a:t>Secondary storage</a:t>
            </a:r>
            <a:r>
              <a:rPr lang="en-US" altLang="en-US" dirty="0"/>
              <a:t>: can hold data for long periods of time</a:t>
            </a:r>
          </a:p>
          <a:p>
            <a:pPr lvl="1" eaLnBrk="1" hangingPunct="1">
              <a:defRPr/>
            </a:pPr>
            <a:r>
              <a:rPr lang="en-US" altLang="en-US" dirty="0"/>
              <a:t>Programs are normally stored here and loaded to main memory when needed</a:t>
            </a:r>
          </a:p>
          <a:p>
            <a:pPr eaLnBrk="1" hangingPunct="1">
              <a:defRPr/>
            </a:pPr>
            <a:r>
              <a:rPr lang="en-US" altLang="en-US" dirty="0"/>
              <a:t>Types of secondary memory</a:t>
            </a:r>
          </a:p>
          <a:p>
            <a:pPr lvl="1" eaLnBrk="1" hangingPunct="1">
              <a:defRPr/>
            </a:pPr>
            <a:r>
              <a:rPr lang="en-US" altLang="en-US" dirty="0"/>
              <a:t>Disk drive</a:t>
            </a:r>
          </a:p>
          <a:p>
            <a:pPr lvl="1" eaLnBrk="1" hangingPunct="1">
              <a:defRPr/>
            </a:pPr>
            <a:r>
              <a:rPr lang="en-US" altLang="en-US" dirty="0"/>
              <a:t>Solid state drive</a:t>
            </a:r>
          </a:p>
          <a:p>
            <a:pPr lvl="1" eaLnBrk="1" hangingPunct="1">
              <a:defRPr/>
            </a:pPr>
            <a:r>
              <a:rPr lang="en-US" altLang="en-US" dirty="0"/>
              <a:t>Flash memory</a:t>
            </a:r>
          </a:p>
          <a:p>
            <a:pPr lvl="1" eaLnBrk="1" hangingPunct="1">
              <a:defRPr/>
            </a:pPr>
            <a:r>
              <a:rPr lang="en-US" altLang="en-US" dirty="0"/>
              <a:t>Optical devices</a:t>
            </a:r>
          </a:p>
        </p:txBody>
      </p:sp>
      <p:sp>
        <p:nvSpPr>
          <p:cNvPr id="10244" name="Slide Number Placeholder 1">
            <a:extLst>
              <a:ext uri="{FF2B5EF4-FFF2-40B4-BE49-F238E27FC236}">
                <a16:creationId xmlns:a16="http://schemas.microsoft.com/office/drawing/2014/main" id="{420B0D6A-EBE7-4577-B02A-941980B50BD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CBD849-3A76-4961-BE66-47C4B76F8BE0}" type="slidenum">
              <a:rPr lang="en-US" altLang="en-US" smtClean="0"/>
              <a:pPr/>
              <a:t>6</a:t>
            </a:fld>
            <a:endParaRPr lang="en-US" altLang="en-US"/>
          </a:p>
        </p:txBody>
      </p:sp>
      <p:pic>
        <p:nvPicPr>
          <p:cNvPr id="2" name="Picture 1">
            <a:extLst>
              <a:ext uri="{FF2B5EF4-FFF2-40B4-BE49-F238E27FC236}">
                <a16:creationId xmlns:a16="http://schemas.microsoft.com/office/drawing/2014/main" id="{1D9A016C-FD9C-4D16-82B9-EF6FFB1A2630}"/>
              </a:ext>
            </a:extLst>
          </p:cNvPr>
          <p:cNvPicPr>
            <a:picLocks noChangeAspect="1"/>
          </p:cNvPicPr>
          <p:nvPr/>
        </p:nvPicPr>
        <p:blipFill>
          <a:blip r:embed="rId3"/>
          <a:stretch>
            <a:fillRect/>
          </a:stretch>
        </p:blipFill>
        <p:spPr>
          <a:xfrm>
            <a:off x="4191000" y="3992354"/>
            <a:ext cx="1771650" cy="1423430"/>
          </a:xfrm>
          <a:prstGeom prst="rect">
            <a:avLst/>
          </a:prstGeom>
        </p:spPr>
      </p:pic>
      <p:pic>
        <p:nvPicPr>
          <p:cNvPr id="3" name="Picture 2">
            <a:extLst>
              <a:ext uri="{FF2B5EF4-FFF2-40B4-BE49-F238E27FC236}">
                <a16:creationId xmlns:a16="http://schemas.microsoft.com/office/drawing/2014/main" id="{69305F1D-70EB-43DB-A67B-F7D746C27FF7}"/>
              </a:ext>
            </a:extLst>
          </p:cNvPr>
          <p:cNvPicPr>
            <a:picLocks noChangeAspect="1"/>
          </p:cNvPicPr>
          <p:nvPr/>
        </p:nvPicPr>
        <p:blipFill>
          <a:blip r:embed="rId4"/>
          <a:stretch>
            <a:fillRect/>
          </a:stretch>
        </p:blipFill>
        <p:spPr>
          <a:xfrm>
            <a:off x="6400800" y="4073037"/>
            <a:ext cx="2159591" cy="1262063"/>
          </a:xfrm>
          <a:prstGeom prst="rect">
            <a:avLst/>
          </a:prstGeom>
        </p:spPr>
      </p:pic>
      <p:pic>
        <p:nvPicPr>
          <p:cNvPr id="4" name="Picture 3">
            <a:extLst>
              <a:ext uri="{FF2B5EF4-FFF2-40B4-BE49-F238E27FC236}">
                <a16:creationId xmlns:a16="http://schemas.microsoft.com/office/drawing/2014/main" id="{CE8AEC49-1818-41B3-94AC-F6C195DDE72E}"/>
              </a:ext>
            </a:extLst>
          </p:cNvPr>
          <p:cNvPicPr>
            <a:picLocks noChangeAspect="1"/>
          </p:cNvPicPr>
          <p:nvPr/>
        </p:nvPicPr>
        <p:blipFill>
          <a:blip r:embed="rId5"/>
          <a:stretch>
            <a:fillRect/>
          </a:stretch>
        </p:blipFill>
        <p:spPr>
          <a:xfrm>
            <a:off x="4823091" y="5534846"/>
            <a:ext cx="3155417" cy="1080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6B322C2-80E7-4D97-8323-FDC78E0FD704}"/>
              </a:ext>
            </a:extLst>
          </p:cNvPr>
          <p:cNvSpPr>
            <a:spLocks noGrp="1" noChangeArrowheads="1"/>
          </p:cNvSpPr>
          <p:nvPr>
            <p:ph type="title"/>
          </p:nvPr>
        </p:nvSpPr>
        <p:spPr/>
        <p:txBody>
          <a:bodyPr/>
          <a:lstStyle/>
          <a:p>
            <a:pPr eaLnBrk="1" hangingPunct="1"/>
            <a:r>
              <a:rPr lang="en-US" altLang="en-US"/>
              <a:t>Input Devices</a:t>
            </a:r>
            <a:endParaRPr lang="he-IL" altLang="en-US"/>
          </a:p>
        </p:txBody>
      </p:sp>
      <p:sp>
        <p:nvSpPr>
          <p:cNvPr id="11267" name="Content Placeholder 2">
            <a:extLst>
              <a:ext uri="{FF2B5EF4-FFF2-40B4-BE49-F238E27FC236}">
                <a16:creationId xmlns:a16="http://schemas.microsoft.com/office/drawing/2014/main" id="{72D5DC16-0874-48A1-9D8F-48BBC0CFA872}"/>
              </a:ext>
            </a:extLst>
          </p:cNvPr>
          <p:cNvSpPr>
            <a:spLocks noGrp="1" noChangeArrowheads="1"/>
          </p:cNvSpPr>
          <p:nvPr>
            <p:ph idx="1"/>
          </p:nvPr>
        </p:nvSpPr>
        <p:spPr/>
        <p:txBody>
          <a:bodyPr/>
          <a:lstStyle/>
          <a:p>
            <a:pPr eaLnBrk="1" hangingPunct="1">
              <a:buFontTx/>
              <a:buChar char="•"/>
            </a:pPr>
            <a:r>
              <a:rPr lang="en-US" altLang="en-US" u="sng" dirty="0"/>
              <a:t>Input</a:t>
            </a:r>
            <a:r>
              <a:rPr lang="en-US" altLang="en-US" dirty="0"/>
              <a:t>: data the computer collects from people and other devices</a:t>
            </a:r>
          </a:p>
          <a:p>
            <a:pPr eaLnBrk="1" hangingPunct="1">
              <a:buFontTx/>
              <a:buChar char="•"/>
            </a:pPr>
            <a:r>
              <a:rPr lang="en-US" altLang="en-US" u="sng" dirty="0"/>
              <a:t>Input device</a:t>
            </a:r>
            <a:r>
              <a:rPr lang="en-US" altLang="en-US" dirty="0"/>
              <a:t>: component that collects the data</a:t>
            </a:r>
          </a:p>
          <a:p>
            <a:pPr lvl="1" eaLnBrk="1" hangingPunct="1"/>
            <a:r>
              <a:rPr lang="en-US" altLang="en-US" dirty="0"/>
              <a:t>Examples: keyboard, mouse, touchscreen, scanner, camera, …also disk drives</a:t>
            </a:r>
          </a:p>
        </p:txBody>
      </p:sp>
      <p:sp>
        <p:nvSpPr>
          <p:cNvPr id="11268" name="Slide Number Placeholder 1">
            <a:extLst>
              <a:ext uri="{FF2B5EF4-FFF2-40B4-BE49-F238E27FC236}">
                <a16:creationId xmlns:a16="http://schemas.microsoft.com/office/drawing/2014/main" id="{D0D5F559-9B63-42EF-9577-BCCFBF93BC4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4E2F0D-8846-44EE-BA10-6912E96239C2}" type="slidenum">
              <a:rPr lang="en-US" altLang="en-US" smtClean="0"/>
              <a:pPr/>
              <a:t>7</a:t>
            </a:fld>
            <a:endParaRPr lang="en-US" altLang="en-US"/>
          </a:p>
        </p:txBody>
      </p:sp>
      <p:pic>
        <p:nvPicPr>
          <p:cNvPr id="2" name="Picture 1">
            <a:extLst>
              <a:ext uri="{FF2B5EF4-FFF2-40B4-BE49-F238E27FC236}">
                <a16:creationId xmlns:a16="http://schemas.microsoft.com/office/drawing/2014/main" id="{5652C123-1CEE-438F-94B5-0B558F84421C}"/>
              </a:ext>
            </a:extLst>
          </p:cNvPr>
          <p:cNvPicPr>
            <a:picLocks noChangeAspect="1"/>
          </p:cNvPicPr>
          <p:nvPr/>
        </p:nvPicPr>
        <p:blipFill>
          <a:blip r:embed="rId3"/>
          <a:stretch>
            <a:fillRect/>
          </a:stretch>
        </p:blipFill>
        <p:spPr>
          <a:xfrm>
            <a:off x="305535" y="4876800"/>
            <a:ext cx="3281886" cy="1571813"/>
          </a:xfrm>
          <a:prstGeom prst="rect">
            <a:avLst/>
          </a:prstGeom>
        </p:spPr>
      </p:pic>
      <p:pic>
        <p:nvPicPr>
          <p:cNvPr id="3" name="Picture 2">
            <a:extLst>
              <a:ext uri="{FF2B5EF4-FFF2-40B4-BE49-F238E27FC236}">
                <a16:creationId xmlns:a16="http://schemas.microsoft.com/office/drawing/2014/main" id="{899D032E-4DB3-487E-BA83-571FD4B06AE6}"/>
              </a:ext>
            </a:extLst>
          </p:cNvPr>
          <p:cNvPicPr>
            <a:picLocks noChangeAspect="1"/>
          </p:cNvPicPr>
          <p:nvPr/>
        </p:nvPicPr>
        <p:blipFill>
          <a:blip r:embed="rId4"/>
          <a:stretch>
            <a:fillRect/>
          </a:stretch>
        </p:blipFill>
        <p:spPr>
          <a:xfrm>
            <a:off x="3921709" y="4809424"/>
            <a:ext cx="1843830" cy="1706563"/>
          </a:xfrm>
          <a:prstGeom prst="rect">
            <a:avLst/>
          </a:prstGeom>
        </p:spPr>
      </p:pic>
      <p:pic>
        <p:nvPicPr>
          <p:cNvPr id="4" name="Picture 3">
            <a:extLst>
              <a:ext uri="{FF2B5EF4-FFF2-40B4-BE49-F238E27FC236}">
                <a16:creationId xmlns:a16="http://schemas.microsoft.com/office/drawing/2014/main" id="{542CD760-1A0D-46BD-96FE-FF11A96929B5}"/>
              </a:ext>
            </a:extLst>
          </p:cNvPr>
          <p:cNvPicPr>
            <a:picLocks noChangeAspect="1"/>
          </p:cNvPicPr>
          <p:nvPr/>
        </p:nvPicPr>
        <p:blipFill>
          <a:blip r:embed="rId5"/>
          <a:stretch>
            <a:fillRect/>
          </a:stretch>
        </p:blipFill>
        <p:spPr>
          <a:xfrm>
            <a:off x="6117299" y="4809424"/>
            <a:ext cx="2175711" cy="16391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E1ADD8F-2C5C-4DBB-B631-1D0365ECFDD7}"/>
              </a:ext>
            </a:extLst>
          </p:cNvPr>
          <p:cNvSpPr>
            <a:spLocks noGrp="1" noChangeArrowheads="1"/>
          </p:cNvSpPr>
          <p:nvPr>
            <p:ph type="title"/>
          </p:nvPr>
        </p:nvSpPr>
        <p:spPr>
          <a:xfrm>
            <a:off x="457200" y="108137"/>
            <a:ext cx="8229600" cy="1143000"/>
          </a:xfrm>
        </p:spPr>
        <p:txBody>
          <a:bodyPr/>
          <a:lstStyle/>
          <a:p>
            <a:pPr eaLnBrk="1" hangingPunct="1"/>
            <a:r>
              <a:rPr lang="en-US" altLang="en-US" dirty="0"/>
              <a:t>Output Devices</a:t>
            </a:r>
            <a:endParaRPr lang="he-IL" altLang="en-US" dirty="0"/>
          </a:p>
        </p:txBody>
      </p:sp>
      <p:sp>
        <p:nvSpPr>
          <p:cNvPr id="12291" name="Content Placeholder 2">
            <a:extLst>
              <a:ext uri="{FF2B5EF4-FFF2-40B4-BE49-F238E27FC236}">
                <a16:creationId xmlns:a16="http://schemas.microsoft.com/office/drawing/2014/main" id="{4826D079-D33D-454B-AB29-423228360B2E}"/>
              </a:ext>
            </a:extLst>
          </p:cNvPr>
          <p:cNvSpPr>
            <a:spLocks noGrp="1" noChangeArrowheads="1"/>
          </p:cNvSpPr>
          <p:nvPr>
            <p:ph idx="1"/>
          </p:nvPr>
        </p:nvSpPr>
        <p:spPr>
          <a:xfrm>
            <a:off x="457200" y="1371600"/>
            <a:ext cx="8229600" cy="4525963"/>
          </a:xfrm>
        </p:spPr>
        <p:txBody>
          <a:bodyPr/>
          <a:lstStyle/>
          <a:p>
            <a:pPr eaLnBrk="1" hangingPunct="1">
              <a:buFontTx/>
              <a:buChar char="•"/>
            </a:pPr>
            <a:r>
              <a:rPr lang="en-US" altLang="en-US" u="sng" dirty="0"/>
              <a:t>Output</a:t>
            </a:r>
            <a:r>
              <a:rPr lang="en-US" altLang="en-US" dirty="0"/>
              <a:t>: data produced by the computer for other people or devices</a:t>
            </a:r>
          </a:p>
          <a:p>
            <a:pPr lvl="1" eaLnBrk="1" hangingPunct="1"/>
            <a:r>
              <a:rPr lang="en-US" altLang="en-US" dirty="0"/>
              <a:t>Can be text, image, audio, or bit stream</a:t>
            </a:r>
          </a:p>
          <a:p>
            <a:pPr eaLnBrk="1" hangingPunct="1">
              <a:buFontTx/>
              <a:buChar char="•"/>
            </a:pPr>
            <a:r>
              <a:rPr lang="en-US" altLang="en-US" u="sng" dirty="0"/>
              <a:t>Output device</a:t>
            </a:r>
            <a:r>
              <a:rPr lang="en-US" altLang="en-US" dirty="0"/>
              <a:t>: formats and presents output</a:t>
            </a:r>
          </a:p>
          <a:p>
            <a:pPr lvl="1" eaLnBrk="1" hangingPunct="1"/>
            <a:r>
              <a:rPr lang="en-US" altLang="en-US" dirty="0"/>
              <a:t>Examples: video display, printer, …also disk drives and USB drives</a:t>
            </a:r>
          </a:p>
        </p:txBody>
      </p:sp>
      <p:sp>
        <p:nvSpPr>
          <p:cNvPr id="12292" name="Slide Number Placeholder 1">
            <a:extLst>
              <a:ext uri="{FF2B5EF4-FFF2-40B4-BE49-F238E27FC236}">
                <a16:creationId xmlns:a16="http://schemas.microsoft.com/office/drawing/2014/main" id="{A349141C-5731-47C1-9296-5073676EE5C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AD1C70-29A0-45CF-B0AE-F5BF84397AFD}" type="slidenum">
              <a:rPr lang="en-US" altLang="en-US" smtClean="0"/>
              <a:pPr/>
              <a:t>8</a:t>
            </a:fld>
            <a:endParaRPr lang="en-US" altLang="en-US"/>
          </a:p>
        </p:txBody>
      </p:sp>
      <p:pic>
        <p:nvPicPr>
          <p:cNvPr id="2" name="Picture 1">
            <a:extLst>
              <a:ext uri="{FF2B5EF4-FFF2-40B4-BE49-F238E27FC236}">
                <a16:creationId xmlns:a16="http://schemas.microsoft.com/office/drawing/2014/main" id="{D38E21CF-E3F4-494E-B7F0-17DB1CC28602}"/>
              </a:ext>
            </a:extLst>
          </p:cNvPr>
          <p:cNvPicPr>
            <a:picLocks noChangeAspect="1"/>
          </p:cNvPicPr>
          <p:nvPr/>
        </p:nvPicPr>
        <p:blipFill>
          <a:blip r:embed="rId3"/>
          <a:stretch>
            <a:fillRect/>
          </a:stretch>
        </p:blipFill>
        <p:spPr>
          <a:xfrm>
            <a:off x="5605929" y="4648200"/>
            <a:ext cx="1894541" cy="1970758"/>
          </a:xfrm>
          <a:prstGeom prst="rect">
            <a:avLst/>
          </a:prstGeom>
        </p:spPr>
      </p:pic>
      <p:pic>
        <p:nvPicPr>
          <p:cNvPr id="3" name="Picture 2">
            <a:extLst>
              <a:ext uri="{FF2B5EF4-FFF2-40B4-BE49-F238E27FC236}">
                <a16:creationId xmlns:a16="http://schemas.microsoft.com/office/drawing/2014/main" id="{8223BA97-E200-4A9A-AA72-60F2C1F705E6}"/>
              </a:ext>
            </a:extLst>
          </p:cNvPr>
          <p:cNvPicPr>
            <a:picLocks noChangeAspect="1"/>
          </p:cNvPicPr>
          <p:nvPr/>
        </p:nvPicPr>
        <p:blipFill>
          <a:blip r:embed="rId4"/>
          <a:stretch>
            <a:fillRect/>
          </a:stretch>
        </p:blipFill>
        <p:spPr>
          <a:xfrm>
            <a:off x="2220275" y="4977969"/>
            <a:ext cx="2380113" cy="16409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691087E-BBEC-4E79-96FB-0ED49B0E6521}"/>
              </a:ext>
            </a:extLst>
          </p:cNvPr>
          <p:cNvSpPr>
            <a:spLocks noGrp="1" noChangeArrowheads="1"/>
          </p:cNvSpPr>
          <p:nvPr>
            <p:ph type="title"/>
          </p:nvPr>
        </p:nvSpPr>
        <p:spPr/>
        <p:txBody>
          <a:bodyPr/>
          <a:lstStyle/>
          <a:p>
            <a:pPr eaLnBrk="1" hangingPunct="1"/>
            <a:r>
              <a:rPr lang="en-US" altLang="en-US"/>
              <a:t>Software</a:t>
            </a:r>
            <a:endParaRPr lang="he-IL" altLang="en-US"/>
          </a:p>
        </p:txBody>
      </p:sp>
      <p:sp>
        <p:nvSpPr>
          <p:cNvPr id="13315" name="Content Placeholder 2">
            <a:extLst>
              <a:ext uri="{FF2B5EF4-FFF2-40B4-BE49-F238E27FC236}">
                <a16:creationId xmlns:a16="http://schemas.microsoft.com/office/drawing/2014/main" id="{9604EEF8-3210-407F-B9FB-501398AB18BA}"/>
              </a:ext>
            </a:extLst>
          </p:cNvPr>
          <p:cNvSpPr>
            <a:spLocks noGrp="1" noChangeArrowheads="1"/>
          </p:cNvSpPr>
          <p:nvPr>
            <p:ph idx="1"/>
          </p:nvPr>
        </p:nvSpPr>
        <p:spPr/>
        <p:txBody>
          <a:bodyPr/>
          <a:lstStyle/>
          <a:p>
            <a:pPr eaLnBrk="1" hangingPunct="1">
              <a:buFontTx/>
              <a:buChar char="•"/>
            </a:pPr>
            <a:r>
              <a:rPr lang="en-US" altLang="en-US" dirty="0"/>
              <a:t>Everything the computer does is controlled by software</a:t>
            </a:r>
          </a:p>
          <a:p>
            <a:pPr lvl="1" eaLnBrk="1" hangingPunct="1"/>
            <a:r>
              <a:rPr lang="en-US" altLang="en-US" dirty="0"/>
              <a:t>General categories:</a:t>
            </a:r>
          </a:p>
          <a:p>
            <a:pPr lvl="2" eaLnBrk="1" hangingPunct="1">
              <a:buFontTx/>
              <a:buChar char="•"/>
            </a:pPr>
            <a:r>
              <a:rPr lang="en-US" altLang="en-US" dirty="0"/>
              <a:t>Application software</a:t>
            </a:r>
          </a:p>
          <a:p>
            <a:pPr lvl="2" eaLnBrk="1" hangingPunct="1">
              <a:buFontTx/>
              <a:buChar char="•"/>
            </a:pPr>
            <a:r>
              <a:rPr lang="en-US" altLang="en-US" dirty="0"/>
              <a:t>System software</a:t>
            </a:r>
          </a:p>
          <a:p>
            <a:pPr eaLnBrk="1" hangingPunct="1">
              <a:buFontTx/>
              <a:buChar char="•"/>
            </a:pPr>
            <a:r>
              <a:rPr lang="en-US" altLang="en-US" u="sng" dirty="0"/>
              <a:t>Application software</a:t>
            </a:r>
            <a:r>
              <a:rPr lang="en-US" altLang="en-US" dirty="0"/>
              <a:t>: programs that make computer useful for everyday tasks</a:t>
            </a:r>
          </a:p>
          <a:p>
            <a:pPr lvl="1" eaLnBrk="1" hangingPunct="1"/>
            <a:r>
              <a:rPr lang="en-US" altLang="en-US" dirty="0"/>
              <a:t>Examples: word processing, email, games, and Web browsers</a:t>
            </a:r>
          </a:p>
        </p:txBody>
      </p:sp>
      <p:sp>
        <p:nvSpPr>
          <p:cNvPr id="13316" name="Slide Number Placeholder 1">
            <a:extLst>
              <a:ext uri="{FF2B5EF4-FFF2-40B4-BE49-F238E27FC236}">
                <a16:creationId xmlns:a16="http://schemas.microsoft.com/office/drawing/2014/main" id="{789BEC37-4A68-4952-9F94-AC190CE2AB3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71A01A-8995-4D19-A5DB-8C9827B1E0D7}"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Default Design">
  <a:themeElements>
    <a:clrScheme name="Custom 1">
      <a:dk1>
        <a:srgbClr val="000000"/>
      </a:dk1>
      <a:lt1>
        <a:srgbClr val="FFFFFF"/>
      </a:lt1>
      <a:dk2>
        <a:srgbClr val="000000"/>
      </a:dk2>
      <a:lt2>
        <a:srgbClr val="808080"/>
      </a:lt2>
      <a:accent1>
        <a:srgbClr val="BBE0E3"/>
      </a:accent1>
      <a:accent2>
        <a:srgbClr val="007DC4"/>
      </a:accent2>
      <a:accent3>
        <a:srgbClr val="FFFFFF"/>
      </a:accent3>
      <a:accent4>
        <a:srgbClr val="000000"/>
      </a:accent4>
      <a:accent5>
        <a:srgbClr val="DAEDEF"/>
      </a:accent5>
      <a:accent6>
        <a:srgbClr val="007DC4"/>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2652</TotalTime>
  <Words>2157</Words>
  <Application>Microsoft Office PowerPoint</Application>
  <PresentationFormat>On-screen Show (4:3)</PresentationFormat>
  <Paragraphs>261</Paragraphs>
  <Slides>36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Courier New</vt:lpstr>
      <vt:lpstr>Tw Cen MT</vt:lpstr>
      <vt:lpstr>Default Design</vt:lpstr>
      <vt:lpstr>PowerPoint Presentation</vt:lpstr>
      <vt:lpstr>Introduction</vt:lpstr>
      <vt:lpstr>Hardware and Software</vt:lpstr>
      <vt:lpstr>The CPU</vt:lpstr>
      <vt:lpstr>Main Memory</vt:lpstr>
      <vt:lpstr>Secondary Storage Devices</vt:lpstr>
      <vt:lpstr>Input Devices</vt:lpstr>
      <vt:lpstr>Output Devices</vt:lpstr>
      <vt:lpstr>Software</vt:lpstr>
      <vt:lpstr>Software (cont’d.)</vt:lpstr>
      <vt:lpstr>How Computers Store Data</vt:lpstr>
      <vt:lpstr>Example</vt:lpstr>
      <vt:lpstr>Storing Numbers</vt:lpstr>
      <vt:lpstr>Storing Characters</vt:lpstr>
      <vt:lpstr>Advanced Number Storage</vt:lpstr>
      <vt:lpstr>Other Types of Data</vt:lpstr>
      <vt:lpstr>How a Program Works</vt:lpstr>
      <vt:lpstr>How a Program Works (cont’d.)</vt:lpstr>
      <vt:lpstr>How a Program Works (cont’d.)</vt:lpstr>
      <vt:lpstr>From Machine Language to Assembly Language</vt:lpstr>
      <vt:lpstr>High-Level Languages</vt:lpstr>
      <vt:lpstr>Key Words, Operators, and Syntax: An Overview</vt:lpstr>
      <vt:lpstr>Python Key Words</vt:lpstr>
      <vt:lpstr>Compilers and Interpreters</vt:lpstr>
      <vt:lpstr>Compilers and Interpreters (cont’d.)</vt:lpstr>
      <vt:lpstr>Compilers and Interpreters (cont’d.)</vt:lpstr>
      <vt:lpstr>Using Python</vt:lpstr>
      <vt:lpstr>Interactive Mode</vt:lpstr>
      <vt:lpstr>Interactive Mode Example</vt:lpstr>
      <vt:lpstr>Writing Python Programs and Running Them in Script Mode</vt:lpstr>
      <vt:lpstr>The IDLE Programming Environment</vt:lpstr>
      <vt:lpstr>IDLE Features</vt:lpstr>
      <vt:lpstr>IDLE Example</vt:lpstr>
      <vt:lpstr>To Write a New Python Program in IDLE…</vt:lpstr>
      <vt:lpstr>To Run a Program…</vt:lpstr>
      <vt:lpstr>Summary</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Carol Jim</dc:creator>
  <cp:lastModifiedBy>Jim, Carol</cp:lastModifiedBy>
  <cp:revision>126</cp:revision>
  <dcterms:created xsi:type="dcterms:W3CDTF">2011-02-21T19:15:53Z</dcterms:created>
  <dcterms:modified xsi:type="dcterms:W3CDTF">2018-08-28T20:12:14Z</dcterms:modified>
</cp:coreProperties>
</file>